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  <p:sldMasterId id="2147483684" r:id="rId5"/>
  </p:sldMasterIdLst>
  <p:notesMasterIdLst>
    <p:notesMasterId r:id="rId30"/>
  </p:notesMasterIdLst>
  <p:sldIdLst>
    <p:sldId id="3825" r:id="rId6"/>
    <p:sldId id="3827" r:id="rId7"/>
    <p:sldId id="3826" r:id="rId8"/>
    <p:sldId id="3866" r:id="rId9"/>
    <p:sldId id="3845" r:id="rId10"/>
    <p:sldId id="3856" r:id="rId11"/>
    <p:sldId id="3839" r:id="rId12"/>
    <p:sldId id="3857" r:id="rId13"/>
    <p:sldId id="3858" r:id="rId14"/>
    <p:sldId id="3869" r:id="rId15"/>
    <p:sldId id="3873" r:id="rId16"/>
    <p:sldId id="3862" r:id="rId17"/>
    <p:sldId id="3870" r:id="rId18"/>
    <p:sldId id="3860" r:id="rId19"/>
    <p:sldId id="3868" r:id="rId20"/>
    <p:sldId id="3848" r:id="rId21"/>
    <p:sldId id="3835" r:id="rId22"/>
    <p:sldId id="3855" r:id="rId23"/>
    <p:sldId id="3872" r:id="rId24"/>
    <p:sldId id="3849" r:id="rId25"/>
    <p:sldId id="3871" r:id="rId26"/>
    <p:sldId id="3851" r:id="rId27"/>
    <p:sldId id="3867" r:id="rId28"/>
    <p:sldId id="383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2F628A-F9A3-4C0F-B955-A69E3A09E822}" v="870" dt="2023-07-11T12:42:07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4" autoAdjust="0"/>
    <p:restoredTop sz="94660"/>
  </p:normalViewPr>
  <p:slideViewPr>
    <p:cSldViewPr snapToGrid="0">
      <p:cViewPr>
        <p:scale>
          <a:sx n="100" d="100"/>
          <a:sy n="100" d="100"/>
        </p:scale>
        <p:origin x="420" y="330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 Gigliotti" userId="e2362c51-6ca9-4332-a318-57186d6d0314" providerId="ADAL" clId="{C32F628A-F9A3-4C0F-B955-A69E3A09E822}"/>
    <pc:docChg chg="undo redo custSel addSld delSld modSld sldOrd addMainMaster delMainMaster modMainMaster">
      <pc:chgData name="Kristin Gigliotti" userId="e2362c51-6ca9-4332-a318-57186d6d0314" providerId="ADAL" clId="{C32F628A-F9A3-4C0F-B955-A69E3A09E822}" dt="2023-07-11T12:42:07.277" v="2978"/>
      <pc:docMkLst>
        <pc:docMk/>
      </pc:docMkLst>
      <pc:sldChg chg="del">
        <pc:chgData name="Kristin Gigliotti" userId="e2362c51-6ca9-4332-a318-57186d6d0314" providerId="ADAL" clId="{C32F628A-F9A3-4C0F-B955-A69E3A09E822}" dt="2023-07-10T19:11:23.425" v="1883" actId="47"/>
        <pc:sldMkLst>
          <pc:docMk/>
          <pc:sldMk cId="1019213662" sldId="3791"/>
        </pc:sldMkLst>
      </pc:sldChg>
      <pc:sldChg chg="del">
        <pc:chgData name="Kristin Gigliotti" userId="e2362c51-6ca9-4332-a318-57186d6d0314" providerId="ADAL" clId="{C32F628A-F9A3-4C0F-B955-A69E3A09E822}" dt="2023-07-10T19:11:26.626" v="1884" actId="47"/>
        <pc:sldMkLst>
          <pc:docMk/>
          <pc:sldMk cId="3927950662" sldId="3792"/>
        </pc:sldMkLst>
      </pc:sldChg>
      <pc:sldChg chg="del">
        <pc:chgData name="Kristin Gigliotti" userId="e2362c51-6ca9-4332-a318-57186d6d0314" providerId="ADAL" clId="{C32F628A-F9A3-4C0F-B955-A69E3A09E822}" dt="2023-07-10T19:11:38.576" v="1888" actId="47"/>
        <pc:sldMkLst>
          <pc:docMk/>
          <pc:sldMk cId="1813910725" sldId="3794"/>
        </pc:sldMkLst>
      </pc:sldChg>
      <pc:sldChg chg="modSp mod">
        <pc:chgData name="Kristin Gigliotti" userId="e2362c51-6ca9-4332-a318-57186d6d0314" providerId="ADAL" clId="{C32F628A-F9A3-4C0F-B955-A69E3A09E822}" dt="2023-07-11T11:46:16.688" v="2545" actId="20577"/>
        <pc:sldMkLst>
          <pc:docMk/>
          <pc:sldMk cId="55160260" sldId="3826"/>
        </pc:sldMkLst>
        <pc:spChg chg="mod">
          <ac:chgData name="Kristin Gigliotti" userId="e2362c51-6ca9-4332-a318-57186d6d0314" providerId="ADAL" clId="{C32F628A-F9A3-4C0F-B955-A69E3A09E822}" dt="2023-07-06T19:00:26.795" v="299" actId="404"/>
          <ac:spMkLst>
            <pc:docMk/>
            <pc:sldMk cId="55160260" sldId="3826"/>
            <ac:spMk id="2" creationId="{1836E49C-11A0-4C95-8A6E-FC7E9C57C105}"/>
          </ac:spMkLst>
        </pc:spChg>
        <pc:spChg chg="mod">
          <ac:chgData name="Kristin Gigliotti" userId="e2362c51-6ca9-4332-a318-57186d6d0314" providerId="ADAL" clId="{C32F628A-F9A3-4C0F-B955-A69E3A09E822}" dt="2023-07-10T19:49:03.842" v="2064" actId="20577"/>
          <ac:spMkLst>
            <pc:docMk/>
            <pc:sldMk cId="55160260" sldId="3826"/>
            <ac:spMk id="3" creationId="{869C3FD2-AF88-4EF1-AFB7-5D31BD5AA0BF}"/>
          </ac:spMkLst>
        </pc:spChg>
        <pc:spChg chg="mod">
          <ac:chgData name="Kristin Gigliotti" userId="e2362c51-6ca9-4332-a318-57186d6d0314" providerId="ADAL" clId="{C32F628A-F9A3-4C0F-B955-A69E3A09E822}" dt="2023-07-11T11:46:00.491" v="2502" actId="20577"/>
          <ac:spMkLst>
            <pc:docMk/>
            <pc:sldMk cId="55160260" sldId="3826"/>
            <ac:spMk id="4" creationId="{78C8B647-084C-492D-A242-148BEA5B6823}"/>
          </ac:spMkLst>
        </pc:spChg>
        <pc:spChg chg="mod">
          <ac:chgData name="Kristin Gigliotti" userId="e2362c51-6ca9-4332-a318-57186d6d0314" providerId="ADAL" clId="{C32F628A-F9A3-4C0F-B955-A69E3A09E822}" dt="2023-07-11T11:46:16.688" v="2545" actId="20577"/>
          <ac:spMkLst>
            <pc:docMk/>
            <pc:sldMk cId="55160260" sldId="3826"/>
            <ac:spMk id="5" creationId="{A4A2B84E-2163-44C1-99D0-6F162AEA82E9}"/>
          </ac:spMkLst>
        </pc:spChg>
      </pc:sldChg>
      <pc:sldChg chg="modSp mod">
        <pc:chgData name="Kristin Gigliotti" userId="e2362c51-6ca9-4332-a318-57186d6d0314" providerId="ADAL" clId="{C32F628A-F9A3-4C0F-B955-A69E3A09E822}" dt="2023-07-11T11:45:43.903" v="2494" actId="20577"/>
        <pc:sldMkLst>
          <pc:docMk/>
          <pc:sldMk cId="1002193766" sldId="3827"/>
        </pc:sldMkLst>
        <pc:spChg chg="mod">
          <ac:chgData name="Kristin Gigliotti" userId="e2362c51-6ca9-4332-a318-57186d6d0314" providerId="ADAL" clId="{C32F628A-F9A3-4C0F-B955-A69E3A09E822}" dt="2023-07-06T18:21:23.763" v="117" actId="20577"/>
          <ac:spMkLst>
            <pc:docMk/>
            <pc:sldMk cId="1002193766" sldId="3827"/>
            <ac:spMk id="14" creationId="{A01CAB10-68AF-4904-BD59-D332B297A10F}"/>
          </ac:spMkLst>
        </pc:spChg>
        <pc:spChg chg="mod">
          <ac:chgData name="Kristin Gigliotti" userId="e2362c51-6ca9-4332-a318-57186d6d0314" providerId="ADAL" clId="{C32F628A-F9A3-4C0F-B955-A69E3A09E822}" dt="2023-07-11T11:45:43.903" v="2494" actId="20577"/>
          <ac:spMkLst>
            <pc:docMk/>
            <pc:sldMk cId="1002193766" sldId="3827"/>
            <ac:spMk id="15" creationId="{96B342A5-1683-4650-BB07-B98D8B23C1FC}"/>
          </ac:spMkLst>
        </pc:spChg>
      </pc:sldChg>
      <pc:sldChg chg="del ord">
        <pc:chgData name="Kristin Gigliotti" userId="e2362c51-6ca9-4332-a318-57186d6d0314" providerId="ADAL" clId="{C32F628A-F9A3-4C0F-B955-A69E3A09E822}" dt="2023-07-10T19:11:10.197" v="1881" actId="47"/>
        <pc:sldMkLst>
          <pc:docMk/>
          <pc:sldMk cId="4283594893" sldId="3828"/>
        </pc:sldMkLst>
      </pc:sldChg>
      <pc:sldChg chg="del">
        <pc:chgData name="Kristin Gigliotti" userId="e2362c51-6ca9-4332-a318-57186d6d0314" providerId="ADAL" clId="{C32F628A-F9A3-4C0F-B955-A69E3A09E822}" dt="2023-07-10T19:11:30.225" v="1885" actId="47"/>
        <pc:sldMkLst>
          <pc:docMk/>
          <pc:sldMk cId="1026132043" sldId="3829"/>
        </pc:sldMkLst>
      </pc:sldChg>
      <pc:sldChg chg="del">
        <pc:chgData name="Kristin Gigliotti" userId="e2362c51-6ca9-4332-a318-57186d6d0314" providerId="ADAL" clId="{C32F628A-F9A3-4C0F-B955-A69E3A09E822}" dt="2023-07-10T19:11:33.475" v="1886" actId="47"/>
        <pc:sldMkLst>
          <pc:docMk/>
          <pc:sldMk cId="1791535643" sldId="3830"/>
        </pc:sldMkLst>
      </pc:sldChg>
      <pc:sldChg chg="del">
        <pc:chgData name="Kristin Gigliotti" userId="e2362c51-6ca9-4332-a318-57186d6d0314" providerId="ADAL" clId="{C32F628A-F9A3-4C0F-B955-A69E3A09E822}" dt="2023-07-10T19:11:35.936" v="1887" actId="47"/>
        <pc:sldMkLst>
          <pc:docMk/>
          <pc:sldMk cId="3942647457" sldId="3831"/>
        </pc:sldMkLst>
      </pc:sldChg>
      <pc:sldChg chg="del">
        <pc:chgData name="Kristin Gigliotti" userId="e2362c51-6ca9-4332-a318-57186d6d0314" providerId="ADAL" clId="{C32F628A-F9A3-4C0F-B955-A69E3A09E822}" dt="2023-07-10T19:11:40.610" v="1889" actId="47"/>
        <pc:sldMkLst>
          <pc:docMk/>
          <pc:sldMk cId="543995561" sldId="3832"/>
        </pc:sldMkLst>
      </pc:sldChg>
      <pc:sldChg chg="del">
        <pc:chgData name="Kristin Gigliotti" userId="e2362c51-6ca9-4332-a318-57186d6d0314" providerId="ADAL" clId="{C32F628A-F9A3-4C0F-B955-A69E3A09E822}" dt="2023-07-10T19:17:14.965" v="1893" actId="47"/>
        <pc:sldMkLst>
          <pc:docMk/>
          <pc:sldMk cId="17839761" sldId="3833"/>
        </pc:sldMkLst>
      </pc:sldChg>
      <pc:sldChg chg="del ord">
        <pc:chgData name="Kristin Gigliotti" userId="e2362c51-6ca9-4332-a318-57186d6d0314" providerId="ADAL" clId="{C32F628A-F9A3-4C0F-B955-A69E3A09E822}" dt="2023-07-06T18:25:57.126" v="193" actId="2696"/>
        <pc:sldMkLst>
          <pc:docMk/>
          <pc:sldMk cId="962258905" sldId="3834"/>
        </pc:sldMkLst>
      </pc:sldChg>
      <pc:sldChg chg="addSp modSp mod ord modClrScheme chgLayout">
        <pc:chgData name="Kristin Gigliotti" userId="e2362c51-6ca9-4332-a318-57186d6d0314" providerId="ADAL" clId="{C32F628A-F9A3-4C0F-B955-A69E3A09E822}" dt="2023-07-10T19:13:00.907" v="1890" actId="12100"/>
        <pc:sldMkLst>
          <pc:docMk/>
          <pc:sldMk cId="448198645" sldId="3835"/>
        </pc:sldMkLst>
        <pc:spChg chg="mod ord">
          <ac:chgData name="Kristin Gigliotti" userId="e2362c51-6ca9-4332-a318-57186d6d0314" providerId="ADAL" clId="{C32F628A-F9A3-4C0F-B955-A69E3A09E822}" dt="2023-07-10T19:09:53.563" v="1806" actId="1076"/>
          <ac:spMkLst>
            <pc:docMk/>
            <pc:sldMk cId="448198645" sldId="3835"/>
            <ac:spMk id="6" creationId="{CEB7CE37-E0DD-403A-B79D-6BA280BEEB08}"/>
          </ac:spMkLst>
        </pc:spChg>
        <pc:spChg chg="mod ord">
          <ac:chgData name="Kristin Gigliotti" userId="e2362c51-6ca9-4332-a318-57186d6d0314" providerId="ADAL" clId="{C32F628A-F9A3-4C0F-B955-A69E3A09E822}" dt="2023-07-10T13:49:09.745" v="844" actId="1076"/>
          <ac:spMkLst>
            <pc:docMk/>
            <pc:sldMk cId="448198645" sldId="3835"/>
            <ac:spMk id="7" creationId="{82CBFA35-E13B-44DF-8971-6B4102C35E8A}"/>
          </ac:spMkLst>
        </pc:spChg>
        <pc:graphicFrameChg chg="add mod modGraphic">
          <ac:chgData name="Kristin Gigliotti" userId="e2362c51-6ca9-4332-a318-57186d6d0314" providerId="ADAL" clId="{C32F628A-F9A3-4C0F-B955-A69E3A09E822}" dt="2023-07-10T19:13:00.907" v="1890" actId="12100"/>
          <ac:graphicFrameMkLst>
            <pc:docMk/>
            <pc:sldMk cId="448198645" sldId="3835"/>
            <ac:graphicFrameMk id="2" creationId="{4A129D2D-7299-28D0-A7B8-E42224B7E70E}"/>
          </ac:graphicFrameMkLst>
        </pc:graphicFrameChg>
      </pc:sldChg>
      <pc:sldChg chg="modSp del mod ord">
        <pc:chgData name="Kristin Gigliotti" userId="e2362c51-6ca9-4332-a318-57186d6d0314" providerId="ADAL" clId="{C32F628A-F9A3-4C0F-B955-A69E3A09E822}" dt="2023-07-10T17:41:20.566" v="990" actId="2696"/>
        <pc:sldMkLst>
          <pc:docMk/>
          <pc:sldMk cId="3984130520" sldId="3836"/>
        </pc:sldMkLst>
        <pc:grpChg chg="mod">
          <ac:chgData name="Kristin Gigliotti" userId="e2362c51-6ca9-4332-a318-57186d6d0314" providerId="ADAL" clId="{C32F628A-F9A3-4C0F-B955-A69E3A09E822}" dt="2023-07-06T18:35:17.854" v="232" actId="1076"/>
          <ac:grpSpMkLst>
            <pc:docMk/>
            <pc:sldMk cId="3984130520" sldId="3836"/>
            <ac:grpSpMk id="4" creationId="{508CE70A-C8B4-4B55-A38D-FFF184B41B8B}"/>
          </ac:grpSpMkLst>
        </pc:grpChg>
        <pc:picChg chg="mod">
          <ac:chgData name="Kristin Gigliotti" userId="e2362c51-6ca9-4332-a318-57186d6d0314" providerId="ADAL" clId="{C32F628A-F9A3-4C0F-B955-A69E3A09E822}" dt="2023-07-06T18:35:21.318" v="233" actId="1076"/>
          <ac:picMkLst>
            <pc:docMk/>
            <pc:sldMk cId="3984130520" sldId="3836"/>
            <ac:picMk id="7" creationId="{97E95D66-92F7-47C5-AF5E-2B532653CCDA}"/>
          </ac:picMkLst>
        </pc:picChg>
        <pc:picChg chg="mod">
          <ac:chgData name="Kristin Gigliotti" userId="e2362c51-6ca9-4332-a318-57186d6d0314" providerId="ADAL" clId="{C32F628A-F9A3-4C0F-B955-A69E3A09E822}" dt="2023-07-06T18:35:27.156" v="234" actId="1076"/>
          <ac:picMkLst>
            <pc:docMk/>
            <pc:sldMk cId="3984130520" sldId="3836"/>
            <ac:picMk id="8" creationId="{DBDCE56E-5C32-4C4C-88B6-17ACC953BF9D}"/>
          </ac:picMkLst>
        </pc:picChg>
      </pc:sldChg>
      <pc:sldChg chg="modSp del mod modClrScheme chgLayout">
        <pc:chgData name="Kristin Gigliotti" userId="e2362c51-6ca9-4332-a318-57186d6d0314" providerId="ADAL" clId="{C32F628A-F9A3-4C0F-B955-A69E3A09E822}" dt="2023-07-10T19:11:14.806" v="1882" actId="47"/>
        <pc:sldMkLst>
          <pc:docMk/>
          <pc:sldMk cId="2768736457" sldId="3837"/>
        </pc:sldMkLst>
        <pc:spChg chg="mod ord">
          <ac:chgData name="Kristin Gigliotti" userId="e2362c51-6ca9-4332-a318-57186d6d0314" providerId="ADAL" clId="{C32F628A-F9A3-4C0F-B955-A69E3A09E822}" dt="2023-07-10T18:17:32.242" v="1366" actId="1076"/>
          <ac:spMkLst>
            <pc:docMk/>
            <pc:sldMk cId="2768736457" sldId="3837"/>
            <ac:spMk id="2" creationId="{3AA6D971-ED41-4FA0-9471-1DDF60441396}"/>
          </ac:spMkLst>
        </pc:spChg>
        <pc:spChg chg="mod ord">
          <ac:chgData name="Kristin Gigliotti" userId="e2362c51-6ca9-4332-a318-57186d6d0314" providerId="ADAL" clId="{C32F628A-F9A3-4C0F-B955-A69E3A09E822}" dt="2023-07-06T18:32:40.710" v="198" actId="1076"/>
          <ac:spMkLst>
            <pc:docMk/>
            <pc:sldMk cId="2768736457" sldId="3837"/>
            <ac:spMk id="4" creationId="{807BC85E-D2EA-4A41-A76B-E42E9E62B86C}"/>
          </ac:spMkLst>
        </pc:spChg>
        <pc:picChg chg="mod">
          <ac:chgData name="Kristin Gigliotti" userId="e2362c51-6ca9-4332-a318-57186d6d0314" providerId="ADAL" clId="{C32F628A-F9A3-4C0F-B955-A69E3A09E822}" dt="2023-07-10T18:17:54.219" v="1371" actId="14100"/>
          <ac:picMkLst>
            <pc:docMk/>
            <pc:sldMk cId="2768736457" sldId="3837"/>
            <ac:picMk id="5" creationId="{257943F0-B8E9-4EFF-A2CA-E5F59588CA46}"/>
          </ac:picMkLst>
        </pc:picChg>
        <pc:picChg chg="mod">
          <ac:chgData name="Kristin Gigliotti" userId="e2362c51-6ca9-4332-a318-57186d6d0314" providerId="ADAL" clId="{C32F628A-F9A3-4C0F-B955-A69E3A09E822}" dt="2023-07-10T18:18:00.831" v="1373" actId="1076"/>
          <ac:picMkLst>
            <pc:docMk/>
            <pc:sldMk cId="2768736457" sldId="3837"/>
            <ac:picMk id="7" creationId="{EC19CDB6-AC1D-483A-9ACE-AC1703E46C00}"/>
          </ac:picMkLst>
        </pc:picChg>
        <pc:picChg chg="mod">
          <ac:chgData name="Kristin Gigliotti" userId="e2362c51-6ca9-4332-a318-57186d6d0314" providerId="ADAL" clId="{C32F628A-F9A3-4C0F-B955-A69E3A09E822}" dt="2023-07-10T18:17:44.892" v="1369" actId="1076"/>
          <ac:picMkLst>
            <pc:docMk/>
            <pc:sldMk cId="2768736457" sldId="3837"/>
            <ac:picMk id="9" creationId="{4FC5A73C-EE6E-415A-99E4-A8F404DD20F9}"/>
          </ac:picMkLst>
        </pc:picChg>
      </pc:sldChg>
      <pc:sldChg chg="modSp mod modClrScheme chgLayout">
        <pc:chgData name="Kristin Gigliotti" userId="e2362c51-6ca9-4332-a318-57186d6d0314" providerId="ADAL" clId="{C32F628A-F9A3-4C0F-B955-A69E3A09E822}" dt="2023-07-06T18:25:37.630" v="192" actId="1076"/>
        <pc:sldMkLst>
          <pc:docMk/>
          <pc:sldMk cId="3946965385" sldId="3838"/>
        </pc:sldMkLst>
        <pc:spChg chg="mod ord">
          <ac:chgData name="Kristin Gigliotti" userId="e2362c51-6ca9-4332-a318-57186d6d0314" providerId="ADAL" clId="{C32F628A-F9A3-4C0F-B955-A69E3A09E822}" dt="2023-07-06T18:25:37.630" v="192" actId="1076"/>
          <ac:spMkLst>
            <pc:docMk/>
            <pc:sldMk cId="3946965385" sldId="3838"/>
            <ac:spMk id="4" creationId="{88A60C4E-4FE4-49F6-A83D-4339CF6F214D}"/>
          </ac:spMkLst>
        </pc:spChg>
        <pc:spChg chg="mod ord">
          <ac:chgData name="Kristin Gigliotti" userId="e2362c51-6ca9-4332-a318-57186d6d0314" providerId="ADAL" clId="{C32F628A-F9A3-4C0F-B955-A69E3A09E822}" dt="2023-07-06T18:25:19.244" v="185" actId="700"/>
          <ac:spMkLst>
            <pc:docMk/>
            <pc:sldMk cId="3946965385" sldId="3838"/>
            <ac:spMk id="5" creationId="{77D593CE-60D4-4D4F-86B1-F2B8ED14231F}"/>
          </ac:spMkLst>
        </pc:spChg>
      </pc:sldChg>
      <pc:sldChg chg="addSp delSp modSp mod modClrScheme delAnim modAnim chgLayout">
        <pc:chgData name="Kristin Gigliotti" userId="e2362c51-6ca9-4332-a318-57186d6d0314" providerId="ADAL" clId="{C32F628A-F9A3-4C0F-B955-A69E3A09E822}" dt="2023-07-11T11:39:18.679" v="2402"/>
        <pc:sldMkLst>
          <pc:docMk/>
          <pc:sldMk cId="1955297923" sldId="3839"/>
        </pc:sldMkLst>
        <pc:spChg chg="mod ord">
          <ac:chgData name="Kristin Gigliotti" userId="e2362c51-6ca9-4332-a318-57186d6d0314" providerId="ADAL" clId="{C32F628A-F9A3-4C0F-B955-A69E3A09E822}" dt="2023-07-10T18:36:50.349" v="1609" actId="207"/>
          <ac:spMkLst>
            <pc:docMk/>
            <pc:sldMk cId="1955297923" sldId="3839"/>
            <ac:spMk id="2" creationId="{C707500B-CBE6-4937-951D-5755D91AC991}"/>
          </ac:spMkLst>
        </pc:spChg>
        <pc:spChg chg="del mod ord">
          <ac:chgData name="Kristin Gigliotti" userId="e2362c51-6ca9-4332-a318-57186d6d0314" providerId="ADAL" clId="{C32F628A-F9A3-4C0F-B955-A69E3A09E822}" dt="2023-07-10T18:30:09.750" v="1578" actId="478"/>
          <ac:spMkLst>
            <pc:docMk/>
            <pc:sldMk cId="1955297923" sldId="3839"/>
            <ac:spMk id="3" creationId="{270B0660-6C85-4BBF-BB1B-5014B866A9DF}"/>
          </ac:spMkLst>
        </pc:spChg>
        <pc:spChg chg="del mod ord">
          <ac:chgData name="Kristin Gigliotti" userId="e2362c51-6ca9-4332-a318-57186d6d0314" providerId="ADAL" clId="{C32F628A-F9A3-4C0F-B955-A69E3A09E822}" dt="2023-07-10T18:30:01.939" v="1576" actId="478"/>
          <ac:spMkLst>
            <pc:docMk/>
            <pc:sldMk cId="1955297923" sldId="3839"/>
            <ac:spMk id="4" creationId="{DE6DC4C0-4391-476B-867C-4BE713B9AF73}"/>
          </ac:spMkLst>
        </pc:spChg>
        <pc:spChg chg="del mod ord">
          <ac:chgData name="Kristin Gigliotti" userId="e2362c51-6ca9-4332-a318-57186d6d0314" providerId="ADAL" clId="{C32F628A-F9A3-4C0F-B955-A69E3A09E822}" dt="2023-07-10T18:29:45.782" v="1573" actId="478"/>
          <ac:spMkLst>
            <pc:docMk/>
            <pc:sldMk cId="1955297923" sldId="3839"/>
            <ac:spMk id="5" creationId="{A8C3F278-4EE4-449A-AAEF-361520F4829A}"/>
          </ac:spMkLst>
        </pc:spChg>
        <pc:spChg chg="add del mod ord">
          <ac:chgData name="Kristin Gigliotti" userId="e2362c51-6ca9-4332-a318-57186d6d0314" providerId="ADAL" clId="{C32F628A-F9A3-4C0F-B955-A69E3A09E822}" dt="2023-07-07T17:51:35.528" v="801" actId="478"/>
          <ac:spMkLst>
            <pc:docMk/>
            <pc:sldMk cId="1955297923" sldId="3839"/>
            <ac:spMk id="6" creationId="{4EB130BF-47F5-8A6F-357B-9B34CEC43EAA}"/>
          </ac:spMkLst>
        </pc:spChg>
        <pc:spChg chg="del mod">
          <ac:chgData name="Kristin Gigliotti" userId="e2362c51-6ca9-4332-a318-57186d6d0314" providerId="ADAL" clId="{C32F628A-F9A3-4C0F-B955-A69E3A09E822}" dt="2023-07-10T18:30:37.770" v="1584" actId="478"/>
          <ac:spMkLst>
            <pc:docMk/>
            <pc:sldMk cId="1955297923" sldId="3839"/>
            <ac:spMk id="8" creationId="{CB1489D5-7806-45E8-81E0-F842F53759C3}"/>
          </ac:spMkLst>
        </pc:spChg>
        <pc:spChg chg="del mod">
          <ac:chgData name="Kristin Gigliotti" userId="e2362c51-6ca9-4332-a318-57186d6d0314" providerId="ADAL" clId="{C32F628A-F9A3-4C0F-B955-A69E3A09E822}" dt="2023-07-10T18:30:32.730" v="1583" actId="478"/>
          <ac:spMkLst>
            <pc:docMk/>
            <pc:sldMk cId="1955297923" sldId="3839"/>
            <ac:spMk id="9" creationId="{46A66EC9-7BBE-4D16-AC89-2A95CF89A06B}"/>
          </ac:spMkLst>
        </pc:spChg>
        <pc:spChg chg="del mod">
          <ac:chgData name="Kristin Gigliotti" userId="e2362c51-6ca9-4332-a318-57186d6d0314" providerId="ADAL" clId="{C32F628A-F9A3-4C0F-B955-A69E3A09E822}" dt="2023-07-10T18:29:38.530" v="1571" actId="478"/>
          <ac:spMkLst>
            <pc:docMk/>
            <pc:sldMk cId="1955297923" sldId="3839"/>
            <ac:spMk id="10" creationId="{49A64125-5446-4B3F-AE2F-96F34CA5822C}"/>
          </ac:spMkLst>
        </pc:spChg>
        <pc:spChg chg="mod">
          <ac:chgData name="Kristin Gigliotti" userId="e2362c51-6ca9-4332-a318-57186d6d0314" providerId="ADAL" clId="{C32F628A-F9A3-4C0F-B955-A69E3A09E822}" dt="2023-07-10T18:33:28.279" v="1605" actId="1076"/>
          <ac:spMkLst>
            <pc:docMk/>
            <pc:sldMk cId="1955297923" sldId="3839"/>
            <ac:spMk id="11" creationId="{368F4CF8-D3BA-47E3-AEE9-9A8EE50539DF}"/>
          </ac:spMkLst>
        </pc:spChg>
        <pc:spChg chg="add del mod ord">
          <ac:chgData name="Kristin Gigliotti" userId="e2362c51-6ca9-4332-a318-57186d6d0314" providerId="ADAL" clId="{C32F628A-F9A3-4C0F-B955-A69E3A09E822}" dt="2023-07-07T17:51:39.608" v="803" actId="478"/>
          <ac:spMkLst>
            <pc:docMk/>
            <pc:sldMk cId="1955297923" sldId="3839"/>
            <ac:spMk id="12" creationId="{5AD0F9D9-6D0D-BB80-620D-E01880D7F7AA}"/>
          </ac:spMkLst>
        </pc:spChg>
        <pc:spChg chg="add del mod ord">
          <ac:chgData name="Kristin Gigliotti" userId="e2362c51-6ca9-4332-a318-57186d6d0314" providerId="ADAL" clId="{C32F628A-F9A3-4C0F-B955-A69E3A09E822}" dt="2023-07-07T17:51:44.938" v="805" actId="478"/>
          <ac:spMkLst>
            <pc:docMk/>
            <pc:sldMk cId="1955297923" sldId="3839"/>
            <ac:spMk id="13" creationId="{EB79C056-E6EE-6D7B-281E-CB976F67C260}"/>
          </ac:spMkLst>
        </pc:spChg>
        <pc:spChg chg="add del mod">
          <ac:chgData name="Kristin Gigliotti" userId="e2362c51-6ca9-4332-a318-57186d6d0314" providerId="ADAL" clId="{C32F628A-F9A3-4C0F-B955-A69E3A09E822}" dt="2023-07-10T18:30:27.695" v="1582" actId="478"/>
          <ac:spMkLst>
            <pc:docMk/>
            <pc:sldMk cId="1955297923" sldId="3839"/>
            <ac:spMk id="17" creationId="{93AD86F6-E3A9-666F-277C-9A8F789126C0}"/>
          </ac:spMkLst>
        </pc:spChg>
        <pc:spChg chg="add del mod">
          <ac:chgData name="Kristin Gigliotti" userId="e2362c51-6ca9-4332-a318-57186d6d0314" providerId="ADAL" clId="{C32F628A-F9A3-4C0F-B955-A69E3A09E822}" dt="2023-07-10T18:30:24.007" v="1581" actId="478"/>
          <ac:spMkLst>
            <pc:docMk/>
            <pc:sldMk cId="1955297923" sldId="3839"/>
            <ac:spMk id="19" creationId="{3BD3CEE7-2B6E-6894-CF6E-A70CBE4DFC52}"/>
          </ac:spMkLst>
        </pc:spChg>
        <pc:spChg chg="add del mod">
          <ac:chgData name="Kristin Gigliotti" userId="e2362c51-6ca9-4332-a318-57186d6d0314" providerId="ADAL" clId="{C32F628A-F9A3-4C0F-B955-A69E3A09E822}" dt="2023-07-10T18:30:19.351" v="1580" actId="478"/>
          <ac:spMkLst>
            <pc:docMk/>
            <pc:sldMk cId="1955297923" sldId="3839"/>
            <ac:spMk id="21" creationId="{87D04320-2354-DC11-AF31-00937D35B17C}"/>
          </ac:spMkLst>
        </pc:spChg>
        <pc:graphicFrameChg chg="add del mod modGraphic">
          <ac:chgData name="Kristin Gigliotti" userId="e2362c51-6ca9-4332-a318-57186d6d0314" providerId="ADAL" clId="{C32F628A-F9A3-4C0F-B955-A69E3A09E822}" dt="2023-07-10T18:24:50.321" v="1411" actId="478"/>
          <ac:graphicFrameMkLst>
            <pc:docMk/>
            <pc:sldMk cId="1955297923" sldId="3839"/>
            <ac:graphicFrameMk id="14" creationId="{07D16DB5-1749-8D5A-5A22-B88E7646C8E2}"/>
          </ac:graphicFrameMkLst>
        </pc:graphicFrameChg>
        <pc:graphicFrameChg chg="add mod modGraphic">
          <ac:chgData name="Kristin Gigliotti" userId="e2362c51-6ca9-4332-a318-57186d6d0314" providerId="ADAL" clId="{C32F628A-F9A3-4C0F-B955-A69E3A09E822}" dt="2023-07-11T11:39:18.679" v="2402"/>
          <ac:graphicFrameMkLst>
            <pc:docMk/>
            <pc:sldMk cId="1955297923" sldId="3839"/>
            <ac:graphicFrameMk id="15" creationId="{F139FCD6-B922-642C-486F-C5E0F0C555F4}"/>
          </ac:graphicFrameMkLst>
        </pc:graphicFrameChg>
      </pc:sldChg>
      <pc:sldChg chg="del ord">
        <pc:chgData name="Kristin Gigliotti" userId="e2362c51-6ca9-4332-a318-57186d6d0314" providerId="ADAL" clId="{C32F628A-F9A3-4C0F-B955-A69E3A09E822}" dt="2023-07-06T18:55:55.990" v="239" actId="2696"/>
        <pc:sldMkLst>
          <pc:docMk/>
          <pc:sldMk cId="3994101529" sldId="3840"/>
        </pc:sldMkLst>
      </pc:sldChg>
      <pc:sldChg chg="del mod ord modShow">
        <pc:chgData name="Kristin Gigliotti" userId="e2362c51-6ca9-4332-a318-57186d6d0314" providerId="ADAL" clId="{C32F628A-F9A3-4C0F-B955-A69E3A09E822}" dt="2023-07-07T17:43:51.082" v="728" actId="2696"/>
        <pc:sldMkLst>
          <pc:docMk/>
          <pc:sldMk cId="3904117538" sldId="3841"/>
        </pc:sldMkLst>
      </pc:sldChg>
      <pc:sldChg chg="del ord">
        <pc:chgData name="Kristin Gigliotti" userId="e2362c51-6ca9-4332-a318-57186d6d0314" providerId="ADAL" clId="{C32F628A-F9A3-4C0F-B955-A69E3A09E822}" dt="2023-07-06T18:22:15.347" v="125" actId="2696"/>
        <pc:sldMkLst>
          <pc:docMk/>
          <pc:sldMk cId="3780721984" sldId="3842"/>
        </pc:sldMkLst>
      </pc:sldChg>
      <pc:sldChg chg="delSp modSp del mod ord modClrScheme delAnim modAnim chgLayout">
        <pc:chgData name="Kristin Gigliotti" userId="e2362c51-6ca9-4332-a318-57186d6d0314" providerId="ADAL" clId="{C32F628A-F9A3-4C0F-B955-A69E3A09E822}" dt="2023-07-10T19:48:07.662" v="2010" actId="47"/>
        <pc:sldMkLst>
          <pc:docMk/>
          <pc:sldMk cId="2913079586" sldId="3843"/>
        </pc:sldMkLst>
        <pc:spChg chg="mod ord">
          <ac:chgData name="Kristin Gigliotti" userId="e2362c51-6ca9-4332-a318-57186d6d0314" providerId="ADAL" clId="{C32F628A-F9A3-4C0F-B955-A69E3A09E822}" dt="2023-07-10T18:56:36.147" v="1698" actId="403"/>
          <ac:spMkLst>
            <pc:docMk/>
            <pc:sldMk cId="2913079586" sldId="3843"/>
            <ac:spMk id="2" creationId="{3AA6D971-ED41-4FA0-9471-1DDF60441396}"/>
          </ac:spMkLst>
        </pc:spChg>
        <pc:spChg chg="mod ord">
          <ac:chgData name="Kristin Gigliotti" userId="e2362c51-6ca9-4332-a318-57186d6d0314" providerId="ADAL" clId="{C32F628A-F9A3-4C0F-B955-A69E3A09E822}" dt="2023-07-10T18:56:13.527" v="1696" actId="403"/>
          <ac:spMkLst>
            <pc:docMk/>
            <pc:sldMk cId="2913079586" sldId="3843"/>
            <ac:spMk id="3" creationId="{57C7D0B7-3B7E-4195-B631-E996198DECB7}"/>
          </ac:spMkLst>
        </pc:spChg>
        <pc:spChg chg="mod ord">
          <ac:chgData name="Kristin Gigliotti" userId="e2362c51-6ca9-4332-a318-57186d6d0314" providerId="ADAL" clId="{C32F628A-F9A3-4C0F-B955-A69E3A09E822}" dt="2023-07-10T18:54:21.783" v="1678" actId="1076"/>
          <ac:spMkLst>
            <pc:docMk/>
            <pc:sldMk cId="2913079586" sldId="3843"/>
            <ac:spMk id="4" creationId="{807BC85E-D2EA-4A41-A76B-E42E9E62B86C}"/>
          </ac:spMkLst>
        </pc:spChg>
        <pc:spChg chg="del mod">
          <ac:chgData name="Kristin Gigliotti" userId="e2362c51-6ca9-4332-a318-57186d6d0314" providerId="ADAL" clId="{C32F628A-F9A3-4C0F-B955-A69E3A09E822}" dt="2023-07-10T19:40:59.433" v="2007" actId="478"/>
          <ac:spMkLst>
            <pc:docMk/>
            <pc:sldMk cId="2913079586" sldId="3843"/>
            <ac:spMk id="5" creationId="{0D7FCEC6-CE3B-4C12-BE49-16AE042E2428}"/>
          </ac:spMkLst>
        </pc:spChg>
      </pc:sldChg>
      <pc:sldChg chg="del">
        <pc:chgData name="Kristin Gigliotti" userId="e2362c51-6ca9-4332-a318-57186d6d0314" providerId="ADAL" clId="{C32F628A-F9A3-4C0F-B955-A69E3A09E822}" dt="2023-07-06T18:35:12.262" v="231" actId="2696"/>
        <pc:sldMkLst>
          <pc:docMk/>
          <pc:sldMk cId="976667814" sldId="3844"/>
        </pc:sldMkLst>
      </pc:sldChg>
      <pc:sldChg chg="addSp delSp modSp mod ord modClrScheme delAnim chgLayout">
        <pc:chgData name="Kristin Gigliotti" userId="e2362c51-6ca9-4332-a318-57186d6d0314" providerId="ADAL" clId="{C32F628A-F9A3-4C0F-B955-A69E3A09E822}" dt="2023-07-10T19:40:15.773" v="2002" actId="21"/>
        <pc:sldMkLst>
          <pc:docMk/>
          <pc:sldMk cId="413074534" sldId="3845"/>
        </pc:sldMkLst>
        <pc:spChg chg="mod ord">
          <ac:chgData name="Kristin Gigliotti" userId="e2362c51-6ca9-4332-a318-57186d6d0314" providerId="ADAL" clId="{C32F628A-F9A3-4C0F-B955-A69E3A09E822}" dt="2023-07-10T18:51:44.952" v="1677" actId="207"/>
          <ac:spMkLst>
            <pc:docMk/>
            <pc:sldMk cId="413074534" sldId="3845"/>
            <ac:spMk id="2" creationId="{7192A9E2-BD94-4B4E-B707-8C4AA278744D}"/>
          </ac:spMkLst>
        </pc:spChg>
        <pc:spChg chg="del mod">
          <ac:chgData name="Kristin Gigliotti" userId="e2362c51-6ca9-4332-a318-57186d6d0314" providerId="ADAL" clId="{C32F628A-F9A3-4C0F-B955-A69E3A09E822}" dt="2023-07-07T17:45:13.758" v="763" actId="478"/>
          <ac:spMkLst>
            <pc:docMk/>
            <pc:sldMk cId="413074534" sldId="3845"/>
            <ac:spMk id="3" creationId="{A2D1951D-8AE8-4BF9-897F-DC99B0C7E952}"/>
          </ac:spMkLst>
        </pc:spChg>
        <pc:spChg chg="mod">
          <ac:chgData name="Kristin Gigliotti" userId="e2362c51-6ca9-4332-a318-57186d6d0314" providerId="ADAL" clId="{C32F628A-F9A3-4C0F-B955-A69E3A09E822}" dt="2023-07-10T18:51:11.422" v="1674" actId="14100"/>
          <ac:spMkLst>
            <pc:docMk/>
            <pc:sldMk cId="413074534" sldId="3845"/>
            <ac:spMk id="5" creationId="{2B913F2E-EF72-46C0-9961-5C42D658B106}"/>
          </ac:spMkLst>
        </pc:spChg>
        <pc:spChg chg="mod">
          <ac:chgData name="Kristin Gigliotti" userId="e2362c51-6ca9-4332-a318-57186d6d0314" providerId="ADAL" clId="{C32F628A-F9A3-4C0F-B955-A69E3A09E822}" dt="2023-07-10T18:50:26.902" v="1668" actId="1076"/>
          <ac:spMkLst>
            <pc:docMk/>
            <pc:sldMk cId="413074534" sldId="3845"/>
            <ac:spMk id="8" creationId="{DAA40A09-DD2A-4CBB-9567-FA3E9379F3F1}"/>
          </ac:spMkLst>
        </pc:spChg>
        <pc:spChg chg="mod">
          <ac:chgData name="Kristin Gigliotti" userId="e2362c51-6ca9-4332-a318-57186d6d0314" providerId="ADAL" clId="{C32F628A-F9A3-4C0F-B955-A69E3A09E822}" dt="2023-07-10T18:50:33.130" v="1669" actId="1076"/>
          <ac:spMkLst>
            <pc:docMk/>
            <pc:sldMk cId="413074534" sldId="3845"/>
            <ac:spMk id="12" creationId="{85CD0C04-C2FB-40CA-8B63-2B65ADE64285}"/>
          </ac:spMkLst>
        </pc:spChg>
        <pc:spChg chg="mod">
          <ac:chgData name="Kristin Gigliotti" userId="e2362c51-6ca9-4332-a318-57186d6d0314" providerId="ADAL" clId="{C32F628A-F9A3-4C0F-B955-A69E3A09E822}" dt="2023-07-10T18:50:43.573" v="1670" actId="1076"/>
          <ac:spMkLst>
            <pc:docMk/>
            <pc:sldMk cId="413074534" sldId="3845"/>
            <ac:spMk id="13" creationId="{439E86B1-5F99-4A78-AB1E-5EF70F77A608}"/>
          </ac:spMkLst>
        </pc:spChg>
        <pc:spChg chg="mod">
          <ac:chgData name="Kristin Gigliotti" userId="e2362c51-6ca9-4332-a318-57186d6d0314" providerId="ADAL" clId="{C32F628A-F9A3-4C0F-B955-A69E3A09E822}" dt="2023-07-10T18:50:10.778" v="1666" actId="1076"/>
          <ac:spMkLst>
            <pc:docMk/>
            <pc:sldMk cId="413074534" sldId="3845"/>
            <ac:spMk id="14" creationId="{E4D9AC8D-3182-4474-9E48-86ABA91C5ABB}"/>
          </ac:spMkLst>
        </pc:spChg>
        <pc:picChg chg="mod ord">
          <ac:chgData name="Kristin Gigliotti" userId="e2362c51-6ca9-4332-a318-57186d6d0314" providerId="ADAL" clId="{C32F628A-F9A3-4C0F-B955-A69E3A09E822}" dt="2023-07-10T18:49:06.580" v="1644" actId="14100"/>
          <ac:picMkLst>
            <pc:docMk/>
            <pc:sldMk cId="413074534" sldId="3845"/>
            <ac:picMk id="4" creationId="{35D10250-7B48-4A25-82F6-CE93F7AE303E}"/>
          </ac:picMkLst>
        </pc:picChg>
        <pc:picChg chg="add del mod">
          <ac:chgData name="Kristin Gigliotti" userId="e2362c51-6ca9-4332-a318-57186d6d0314" providerId="ADAL" clId="{C32F628A-F9A3-4C0F-B955-A69E3A09E822}" dt="2023-07-10T19:40:15.773" v="2002" actId="21"/>
          <ac:picMkLst>
            <pc:docMk/>
            <pc:sldMk cId="413074534" sldId="3845"/>
            <ac:picMk id="9" creationId="{BCDB9B5F-3E17-B750-DB3C-1147624ED35F}"/>
          </ac:picMkLst>
        </pc:picChg>
      </pc:sldChg>
      <pc:sldChg chg="delSp modSp del mod ord modClrScheme delAnim chgLayout">
        <pc:chgData name="Kristin Gigliotti" userId="e2362c51-6ca9-4332-a318-57186d6d0314" providerId="ADAL" clId="{C32F628A-F9A3-4C0F-B955-A69E3A09E822}" dt="2023-07-10T18:22:04.141" v="1405" actId="2696"/>
        <pc:sldMkLst>
          <pc:docMk/>
          <pc:sldMk cId="2406840235" sldId="3846"/>
        </pc:sldMkLst>
        <pc:spChg chg="mod ord">
          <ac:chgData name="Kristin Gigliotti" userId="e2362c51-6ca9-4332-a318-57186d6d0314" providerId="ADAL" clId="{C32F628A-F9A3-4C0F-B955-A69E3A09E822}" dt="2023-07-07T17:57:33.289" v="841" actId="700"/>
          <ac:spMkLst>
            <pc:docMk/>
            <pc:sldMk cId="2406840235" sldId="3846"/>
            <ac:spMk id="2" creationId="{D6D64D36-8B20-4E0A-9A5A-8CAD0E5A2A87}"/>
          </ac:spMkLst>
        </pc:spChg>
        <pc:picChg chg="del mod ord">
          <ac:chgData name="Kristin Gigliotti" userId="e2362c51-6ca9-4332-a318-57186d6d0314" providerId="ADAL" clId="{C32F628A-F9A3-4C0F-B955-A69E3A09E822}" dt="2023-07-10T18:18:40.101" v="1374" actId="21"/>
          <ac:picMkLst>
            <pc:docMk/>
            <pc:sldMk cId="2406840235" sldId="3846"/>
            <ac:picMk id="5" creationId="{4F33F2B8-C068-4128-80ED-77AA1D19B81B}"/>
          </ac:picMkLst>
        </pc:picChg>
      </pc:sldChg>
      <pc:sldChg chg="del ord">
        <pc:chgData name="Kristin Gigliotti" userId="e2362c51-6ca9-4332-a318-57186d6d0314" providerId="ADAL" clId="{C32F628A-F9A3-4C0F-B955-A69E3A09E822}" dt="2023-07-06T18:34:56.984" v="230" actId="2696"/>
        <pc:sldMkLst>
          <pc:docMk/>
          <pc:sldMk cId="2760198908" sldId="3847"/>
        </pc:sldMkLst>
      </pc:sldChg>
      <pc:sldChg chg="addSp modSp mod ord modClrScheme modAnim chgLayout">
        <pc:chgData name="Kristin Gigliotti" userId="e2362c51-6ca9-4332-a318-57186d6d0314" providerId="ADAL" clId="{C32F628A-F9A3-4C0F-B955-A69E3A09E822}" dt="2023-07-10T18:21:55.840" v="1404" actId="1076"/>
        <pc:sldMkLst>
          <pc:docMk/>
          <pc:sldMk cId="479735508" sldId="3848"/>
        </pc:sldMkLst>
        <pc:spChg chg="mod ord">
          <ac:chgData name="Kristin Gigliotti" userId="e2362c51-6ca9-4332-a318-57186d6d0314" providerId="ADAL" clId="{C32F628A-F9A3-4C0F-B955-A69E3A09E822}" dt="2023-07-07T17:57:24.193" v="840" actId="700"/>
          <ac:spMkLst>
            <pc:docMk/>
            <pc:sldMk cId="479735508" sldId="3848"/>
            <ac:spMk id="4" creationId="{6D04F50B-3D52-4326-9665-40A77B3276A4}"/>
          </ac:spMkLst>
        </pc:spChg>
        <pc:spChg chg="mod ord">
          <ac:chgData name="Kristin Gigliotti" userId="e2362c51-6ca9-4332-a318-57186d6d0314" providerId="ADAL" clId="{C32F628A-F9A3-4C0F-B955-A69E3A09E822}" dt="2023-07-10T18:21:41.341" v="1402" actId="5793"/>
          <ac:spMkLst>
            <pc:docMk/>
            <pc:sldMk cId="479735508" sldId="3848"/>
            <ac:spMk id="5" creationId="{52F2B95A-FE0F-4CF5-BA73-77CFA0F8FB8D}"/>
          </ac:spMkLst>
        </pc:spChg>
        <pc:picChg chg="add mod">
          <ac:chgData name="Kristin Gigliotti" userId="e2362c51-6ca9-4332-a318-57186d6d0314" providerId="ADAL" clId="{C32F628A-F9A3-4C0F-B955-A69E3A09E822}" dt="2023-07-10T18:20:43.642" v="1393" actId="1076"/>
          <ac:picMkLst>
            <pc:docMk/>
            <pc:sldMk cId="479735508" sldId="3848"/>
            <ac:picMk id="2" creationId="{582AC1F8-C408-0D00-D97D-E13C2861AC5A}"/>
          </ac:picMkLst>
        </pc:picChg>
        <pc:picChg chg="add mod">
          <ac:chgData name="Kristin Gigliotti" userId="e2362c51-6ca9-4332-a318-57186d6d0314" providerId="ADAL" clId="{C32F628A-F9A3-4C0F-B955-A69E3A09E822}" dt="2023-07-10T18:21:52.534" v="1403" actId="1076"/>
          <ac:picMkLst>
            <pc:docMk/>
            <pc:sldMk cId="479735508" sldId="3848"/>
            <ac:picMk id="3" creationId="{090ECD09-47A8-2FB6-419E-616612400DB3}"/>
          </ac:picMkLst>
        </pc:picChg>
        <pc:picChg chg="add mod">
          <ac:chgData name="Kristin Gigliotti" userId="e2362c51-6ca9-4332-a318-57186d6d0314" providerId="ADAL" clId="{C32F628A-F9A3-4C0F-B955-A69E3A09E822}" dt="2023-07-10T18:21:55.840" v="1404" actId="1076"/>
          <ac:picMkLst>
            <pc:docMk/>
            <pc:sldMk cId="479735508" sldId="3848"/>
            <ac:picMk id="6" creationId="{9BDBB88C-4F08-CE5F-DBCB-4F103BA5D4FD}"/>
          </ac:picMkLst>
        </pc:picChg>
        <pc:picChg chg="add mod">
          <ac:chgData name="Kristin Gigliotti" userId="e2362c51-6ca9-4332-a318-57186d6d0314" providerId="ADAL" clId="{C32F628A-F9A3-4C0F-B955-A69E3A09E822}" dt="2023-07-10T18:21:33.298" v="1401" actId="14100"/>
          <ac:picMkLst>
            <pc:docMk/>
            <pc:sldMk cId="479735508" sldId="3848"/>
            <ac:picMk id="7" creationId="{DA54F68F-EDE8-08F8-1EAE-9984FFF83A9C}"/>
          </ac:picMkLst>
        </pc:picChg>
      </pc:sldChg>
      <pc:sldChg chg="addSp delSp modSp mod ord modClrScheme delAnim modAnim chgLayout">
        <pc:chgData name="Kristin Gigliotti" userId="e2362c51-6ca9-4332-a318-57186d6d0314" providerId="ADAL" clId="{C32F628A-F9A3-4C0F-B955-A69E3A09E822}" dt="2023-07-11T12:40:46.797" v="2965"/>
        <pc:sldMkLst>
          <pc:docMk/>
          <pc:sldMk cId="2619143117" sldId="3849"/>
        </pc:sldMkLst>
        <pc:spChg chg="mod ord">
          <ac:chgData name="Kristin Gigliotti" userId="e2362c51-6ca9-4332-a318-57186d6d0314" providerId="ADAL" clId="{C32F628A-F9A3-4C0F-B955-A69E3A09E822}" dt="2023-07-10T18:07:48.672" v="1347" actId="20577"/>
          <ac:spMkLst>
            <pc:docMk/>
            <pc:sldMk cId="2619143117" sldId="3849"/>
            <ac:spMk id="2" creationId="{027E0D61-EB70-4B09-83A8-0C3C85CB6B85}"/>
          </ac:spMkLst>
        </pc:spChg>
        <pc:spChg chg="mod ord">
          <ac:chgData name="Kristin Gigliotti" userId="e2362c51-6ca9-4332-a318-57186d6d0314" providerId="ADAL" clId="{C32F628A-F9A3-4C0F-B955-A69E3A09E822}" dt="2023-07-10T18:11:03.030" v="1352" actId="207"/>
          <ac:spMkLst>
            <pc:docMk/>
            <pc:sldMk cId="2619143117" sldId="3849"/>
            <ac:spMk id="3" creationId="{62F0443F-CB1C-4795-AB09-927B96D1B4EF}"/>
          </ac:spMkLst>
        </pc:spChg>
        <pc:spChg chg="add ord">
          <ac:chgData name="Kristin Gigliotti" userId="e2362c51-6ca9-4332-a318-57186d6d0314" providerId="ADAL" clId="{C32F628A-F9A3-4C0F-B955-A69E3A09E822}" dt="2023-07-10T17:37:44.614" v="961" actId="167"/>
          <ac:spMkLst>
            <pc:docMk/>
            <pc:sldMk cId="2619143117" sldId="3849"/>
            <ac:spMk id="15" creationId="{88E3214F-FD0C-07BD-93A4-411682B32273}"/>
          </ac:spMkLst>
        </pc:spChg>
        <pc:grpChg chg="del mod">
          <ac:chgData name="Kristin Gigliotti" userId="e2362c51-6ca9-4332-a318-57186d6d0314" providerId="ADAL" clId="{C32F628A-F9A3-4C0F-B955-A69E3A09E822}" dt="2023-07-10T17:36:34.353" v="954" actId="478"/>
          <ac:grpSpMkLst>
            <pc:docMk/>
            <pc:sldMk cId="2619143117" sldId="3849"/>
            <ac:grpSpMk id="6" creationId="{36E21700-FB0B-48AB-BFE6-373B18BA42ED}"/>
          </ac:grpSpMkLst>
        </pc:grpChg>
        <pc:picChg chg="add mod">
          <ac:chgData name="Kristin Gigliotti" userId="e2362c51-6ca9-4332-a318-57186d6d0314" providerId="ADAL" clId="{C32F628A-F9A3-4C0F-B955-A69E3A09E822}" dt="2023-07-10T17:52:51.464" v="1183" actId="1076"/>
          <ac:picMkLst>
            <pc:docMk/>
            <pc:sldMk cId="2619143117" sldId="3849"/>
            <ac:picMk id="5" creationId="{DD5AF9B0-8D38-1211-37CA-19834F8DCBF0}"/>
          </ac:picMkLst>
        </pc:picChg>
        <pc:picChg chg="mod">
          <ac:chgData name="Kristin Gigliotti" userId="e2362c51-6ca9-4332-a318-57186d6d0314" providerId="ADAL" clId="{C32F628A-F9A3-4C0F-B955-A69E3A09E822}" dt="2023-07-10T17:52:57.934" v="1185" actId="1076"/>
          <ac:picMkLst>
            <pc:docMk/>
            <pc:sldMk cId="2619143117" sldId="3849"/>
            <ac:picMk id="9" creationId="{AE11B27A-D9B1-4C0D-81F0-17BF767084BF}"/>
          </ac:picMkLst>
        </pc:picChg>
        <pc:picChg chg="mod">
          <ac:chgData name="Kristin Gigliotti" userId="e2362c51-6ca9-4332-a318-57186d6d0314" providerId="ADAL" clId="{C32F628A-F9A3-4C0F-B955-A69E3A09E822}" dt="2023-07-10T17:53:07.313" v="1188" actId="1076"/>
          <ac:picMkLst>
            <pc:docMk/>
            <pc:sldMk cId="2619143117" sldId="3849"/>
            <ac:picMk id="10" creationId="{480DE84A-A3FB-44A4-B8C2-A313F5712DF0}"/>
          </ac:picMkLst>
        </pc:picChg>
        <pc:picChg chg="add del mod">
          <ac:chgData name="Kristin Gigliotti" userId="e2362c51-6ca9-4332-a318-57186d6d0314" providerId="ADAL" clId="{C32F628A-F9A3-4C0F-B955-A69E3A09E822}" dt="2023-07-10T17:35:00.672" v="946" actId="21"/>
          <ac:picMkLst>
            <pc:docMk/>
            <pc:sldMk cId="2619143117" sldId="3849"/>
            <ac:picMk id="12" creationId="{58193412-CED6-8F80-DEF8-34A119A262BA}"/>
          </ac:picMkLst>
        </pc:picChg>
        <pc:picChg chg="add mod">
          <ac:chgData name="Kristin Gigliotti" userId="e2362c51-6ca9-4332-a318-57186d6d0314" providerId="ADAL" clId="{C32F628A-F9A3-4C0F-B955-A69E3A09E822}" dt="2023-07-10T17:52:54.964" v="1184" actId="1076"/>
          <ac:picMkLst>
            <pc:docMk/>
            <pc:sldMk cId="2619143117" sldId="3849"/>
            <ac:picMk id="14" creationId="{533B9FFA-B7EA-DA49-DC02-512B51A527EE}"/>
          </ac:picMkLst>
        </pc:picChg>
        <pc:picChg chg="add mod">
          <ac:chgData name="Kristin Gigliotti" userId="e2362c51-6ca9-4332-a318-57186d6d0314" providerId="ADAL" clId="{C32F628A-F9A3-4C0F-B955-A69E3A09E822}" dt="2023-07-10T17:53:11.233" v="1189" actId="1076"/>
          <ac:picMkLst>
            <pc:docMk/>
            <pc:sldMk cId="2619143117" sldId="3849"/>
            <ac:picMk id="16" creationId="{FF9F2147-1D45-ABBD-1186-5482822E8C77}"/>
          </ac:picMkLst>
        </pc:picChg>
      </pc:sldChg>
      <pc:sldChg chg="del ord">
        <pc:chgData name="Kristin Gigliotti" userId="e2362c51-6ca9-4332-a318-57186d6d0314" providerId="ADAL" clId="{C32F628A-F9A3-4C0F-B955-A69E3A09E822}" dt="2023-07-06T18:35:36.400" v="235" actId="2696"/>
        <pc:sldMkLst>
          <pc:docMk/>
          <pc:sldMk cId="644315852" sldId="3850"/>
        </pc:sldMkLst>
      </pc:sldChg>
      <pc:sldChg chg="addSp modSp mod modClrScheme modAnim chgLayout">
        <pc:chgData name="Kristin Gigliotti" userId="e2362c51-6ca9-4332-a318-57186d6d0314" providerId="ADAL" clId="{C32F628A-F9A3-4C0F-B955-A69E3A09E822}" dt="2023-07-11T12:42:07.277" v="2978"/>
        <pc:sldMkLst>
          <pc:docMk/>
          <pc:sldMk cId="1708611129" sldId="3851"/>
        </pc:sldMkLst>
        <pc:spChg chg="mod ord">
          <ac:chgData name="Kristin Gigliotti" userId="e2362c51-6ca9-4332-a318-57186d6d0314" providerId="ADAL" clId="{C32F628A-F9A3-4C0F-B955-A69E3A09E822}" dt="2023-07-10T18:06:52.952" v="1275" actId="20577"/>
          <ac:spMkLst>
            <pc:docMk/>
            <pc:sldMk cId="1708611129" sldId="3851"/>
            <ac:spMk id="2" creationId="{B2482713-2A2B-486E-8B39-892C4F502BCF}"/>
          </ac:spMkLst>
        </pc:spChg>
        <pc:spChg chg="mod ord">
          <ac:chgData name="Kristin Gigliotti" userId="e2362c51-6ca9-4332-a318-57186d6d0314" providerId="ADAL" clId="{C32F628A-F9A3-4C0F-B955-A69E3A09E822}" dt="2023-07-10T18:11:56.835" v="1357" actId="207"/>
          <ac:spMkLst>
            <pc:docMk/>
            <pc:sldMk cId="1708611129" sldId="3851"/>
            <ac:spMk id="3" creationId="{32EEAA67-5E7F-47FB-A775-8D19E808A6A1}"/>
          </ac:spMkLst>
        </pc:spChg>
        <pc:spChg chg="add ord">
          <ac:chgData name="Kristin Gigliotti" userId="e2362c51-6ca9-4332-a318-57186d6d0314" providerId="ADAL" clId="{C32F628A-F9A3-4C0F-B955-A69E3A09E822}" dt="2023-07-10T18:06:20.999" v="1263" actId="167"/>
          <ac:spMkLst>
            <pc:docMk/>
            <pc:sldMk cId="1708611129" sldId="3851"/>
            <ac:spMk id="12" creationId="{5884B62B-30BA-4BE7-16F8-3333DA024933}"/>
          </ac:spMkLst>
        </pc:spChg>
        <pc:grpChg chg="mod">
          <ac:chgData name="Kristin Gigliotti" userId="e2362c51-6ca9-4332-a318-57186d6d0314" providerId="ADAL" clId="{C32F628A-F9A3-4C0F-B955-A69E3A09E822}" dt="2023-07-10T18:01:35.889" v="1224" actId="1076"/>
          <ac:grpSpMkLst>
            <pc:docMk/>
            <pc:sldMk cId="1708611129" sldId="3851"/>
            <ac:grpSpMk id="4" creationId="{2F795437-2D21-4A0D-B9A7-4610E728620B}"/>
          </ac:grpSpMkLst>
        </pc:grpChg>
        <pc:picChg chg="add mod">
          <ac:chgData name="Kristin Gigliotti" userId="e2362c51-6ca9-4332-a318-57186d6d0314" providerId="ADAL" clId="{C32F628A-F9A3-4C0F-B955-A69E3A09E822}" dt="2023-07-10T18:04:33.544" v="1253" actId="1076"/>
          <ac:picMkLst>
            <pc:docMk/>
            <pc:sldMk cId="1708611129" sldId="3851"/>
            <ac:picMk id="7" creationId="{9246D16D-AE5D-B1F4-82D7-487E3CC483CC}"/>
          </ac:picMkLst>
        </pc:picChg>
        <pc:picChg chg="mod">
          <ac:chgData name="Kristin Gigliotti" userId="e2362c51-6ca9-4332-a318-57186d6d0314" providerId="ADAL" clId="{C32F628A-F9A3-4C0F-B955-A69E3A09E822}" dt="2023-07-10T18:04:40.501" v="1255" actId="1076"/>
          <ac:picMkLst>
            <pc:docMk/>
            <pc:sldMk cId="1708611129" sldId="3851"/>
            <ac:picMk id="8" creationId="{05F52B86-1D97-4A12-AFBA-8F3ED5489E8C}"/>
          </ac:picMkLst>
        </pc:picChg>
        <pc:picChg chg="mod">
          <ac:chgData name="Kristin Gigliotti" userId="e2362c51-6ca9-4332-a318-57186d6d0314" providerId="ADAL" clId="{C32F628A-F9A3-4C0F-B955-A69E3A09E822}" dt="2023-07-10T18:04:47.038" v="1257" actId="14100"/>
          <ac:picMkLst>
            <pc:docMk/>
            <pc:sldMk cId="1708611129" sldId="3851"/>
            <ac:picMk id="9" creationId="{38E2C36C-F7D3-483A-A3F2-0521616B945B}"/>
          </ac:picMkLst>
        </pc:picChg>
        <pc:picChg chg="add mod">
          <ac:chgData name="Kristin Gigliotti" userId="e2362c51-6ca9-4332-a318-57186d6d0314" providerId="ADAL" clId="{C32F628A-F9A3-4C0F-B955-A69E3A09E822}" dt="2023-07-10T18:05:45.724" v="1261" actId="1076"/>
          <ac:picMkLst>
            <pc:docMk/>
            <pc:sldMk cId="1708611129" sldId="3851"/>
            <ac:picMk id="11" creationId="{70833E3A-F7D3-5689-D452-8C9738612F4E}"/>
          </ac:picMkLst>
        </pc:picChg>
      </pc:sldChg>
      <pc:sldChg chg="add del">
        <pc:chgData name="Kristin Gigliotti" userId="e2362c51-6ca9-4332-a318-57186d6d0314" providerId="ADAL" clId="{C32F628A-F9A3-4C0F-B955-A69E3A09E822}" dt="2023-07-06T18:22:00.878" v="120" actId="2696"/>
        <pc:sldMkLst>
          <pc:docMk/>
          <pc:sldMk cId="3170971052" sldId="3852"/>
        </pc:sldMkLst>
      </pc:sldChg>
      <pc:sldChg chg="add del">
        <pc:chgData name="Kristin Gigliotti" userId="e2362c51-6ca9-4332-a318-57186d6d0314" providerId="ADAL" clId="{C32F628A-F9A3-4C0F-B955-A69E3A09E822}" dt="2023-07-06T12:13:03.706" v="93" actId="2696"/>
        <pc:sldMkLst>
          <pc:docMk/>
          <pc:sldMk cId="1349498765" sldId="3853"/>
        </pc:sldMkLst>
      </pc:sldChg>
      <pc:sldChg chg="add del ord">
        <pc:chgData name="Kristin Gigliotti" userId="e2362c51-6ca9-4332-a318-57186d6d0314" providerId="ADAL" clId="{C32F628A-F9A3-4C0F-B955-A69E3A09E822}" dt="2023-07-07T17:46:57.124" v="776" actId="2696"/>
        <pc:sldMkLst>
          <pc:docMk/>
          <pc:sldMk cId="2256238544" sldId="3854"/>
        </pc:sldMkLst>
      </pc:sldChg>
      <pc:sldChg chg="add mod ord modClrScheme chgLayout">
        <pc:chgData name="Kristin Gigliotti" userId="e2362c51-6ca9-4332-a318-57186d6d0314" providerId="ADAL" clId="{C32F628A-F9A3-4C0F-B955-A69E3A09E822}" dt="2023-07-10T18:22:23.150" v="1407"/>
        <pc:sldMkLst>
          <pc:docMk/>
          <pc:sldMk cId="2517208213" sldId="3855"/>
        </pc:sldMkLst>
      </pc:sldChg>
      <pc:sldChg chg="add ord">
        <pc:chgData name="Kristin Gigliotti" userId="e2362c51-6ca9-4332-a318-57186d6d0314" providerId="ADAL" clId="{C32F628A-F9A3-4C0F-B955-A69E3A09E822}" dt="2023-07-06T18:22:10.638" v="124"/>
        <pc:sldMkLst>
          <pc:docMk/>
          <pc:sldMk cId="2921350078" sldId="3856"/>
        </pc:sldMkLst>
      </pc:sldChg>
      <pc:sldChg chg="addSp modSp add mod ord modClrScheme modAnim chgLayout">
        <pc:chgData name="Kristin Gigliotti" userId="e2362c51-6ca9-4332-a318-57186d6d0314" providerId="ADAL" clId="{C32F628A-F9A3-4C0F-B955-A69E3A09E822}" dt="2023-07-11T11:44:28.886" v="2433"/>
        <pc:sldMkLst>
          <pc:docMk/>
          <pc:sldMk cId="1690882650" sldId="3857"/>
        </pc:sldMkLst>
        <pc:spChg chg="add mod">
          <ac:chgData name="Kristin Gigliotti" userId="e2362c51-6ca9-4332-a318-57186d6d0314" providerId="ADAL" clId="{C32F628A-F9A3-4C0F-B955-A69E3A09E822}" dt="2023-07-10T18:41:57.755" v="1625" actId="403"/>
          <ac:spMkLst>
            <pc:docMk/>
            <pc:sldMk cId="1690882650" sldId="3857"/>
            <ac:spMk id="2" creationId="{5C73B80B-52BD-B297-B718-DEE19DF10834}"/>
          </ac:spMkLst>
        </pc:spChg>
        <pc:spChg chg="mod">
          <ac:chgData name="Kristin Gigliotti" userId="e2362c51-6ca9-4332-a318-57186d6d0314" providerId="ADAL" clId="{C32F628A-F9A3-4C0F-B955-A69E3A09E822}" dt="2023-07-10T18:40:52.187" v="1618" actId="1076"/>
          <ac:spMkLst>
            <pc:docMk/>
            <pc:sldMk cId="1690882650" sldId="3857"/>
            <ac:spMk id="75" creationId="{2EF5C9F9-5BE1-EF8D-2EFB-3CEF8D0B2A1D}"/>
          </ac:spMkLst>
        </pc:spChg>
        <pc:graphicFrameChg chg="mod">
          <ac:chgData name="Kristin Gigliotti" userId="e2362c51-6ca9-4332-a318-57186d6d0314" providerId="ADAL" clId="{C32F628A-F9A3-4C0F-B955-A69E3A09E822}" dt="2023-07-10T18:43:05.319" v="1627" actId="12100"/>
          <ac:graphicFrameMkLst>
            <pc:docMk/>
            <pc:sldMk cId="1690882650" sldId="3857"/>
            <ac:graphicFrameMk id="4" creationId="{55A0FB59-7ED2-966C-EE85-1D9F4B13D346}"/>
          </ac:graphicFrameMkLst>
        </pc:graphicFrameChg>
      </pc:sldChg>
      <pc:sldChg chg="delSp modSp add mod ord modClrScheme modAnim delDesignElem chgLayout">
        <pc:chgData name="Kristin Gigliotti" userId="e2362c51-6ca9-4332-a318-57186d6d0314" providerId="ADAL" clId="{C32F628A-F9A3-4C0F-B955-A69E3A09E822}" dt="2023-07-11T11:44:42.576" v="2434"/>
        <pc:sldMkLst>
          <pc:docMk/>
          <pc:sldMk cId="3486613137" sldId="3858"/>
        </pc:sldMkLst>
        <pc:spChg chg="del">
          <ac:chgData name="Kristin Gigliotti" userId="e2362c51-6ca9-4332-a318-57186d6d0314" providerId="ADAL" clId="{C32F628A-F9A3-4C0F-B955-A69E3A09E822}" dt="2023-07-07T17:54:31.188" v="823" actId="700"/>
          <ac:spMkLst>
            <pc:docMk/>
            <pc:sldMk cId="3486613137" sldId="3858"/>
            <ac:spMk id="9" creationId="{6C4028FD-8BAA-4A19-BFDE-594D991B7552}"/>
          </ac:spMkLst>
        </pc:spChg>
        <pc:spChg chg="mod">
          <ac:chgData name="Kristin Gigliotti" userId="e2362c51-6ca9-4332-a318-57186d6d0314" providerId="ADAL" clId="{C32F628A-F9A3-4C0F-B955-A69E3A09E822}" dt="2023-07-11T11:42:18.345" v="2423" actId="1076"/>
          <ac:spMkLst>
            <pc:docMk/>
            <pc:sldMk cId="3486613137" sldId="3858"/>
            <ac:spMk id="64" creationId="{C2A686B3-27D4-AB61-83B2-BE328C38364B}"/>
          </ac:spMkLst>
        </pc:spChg>
        <pc:graphicFrameChg chg="mod ord modGraphic">
          <ac:chgData name="Kristin Gigliotti" userId="e2362c51-6ca9-4332-a318-57186d6d0314" providerId="ADAL" clId="{C32F628A-F9A3-4C0F-B955-A69E3A09E822}" dt="2023-07-11T11:43:00.339" v="2431"/>
          <ac:graphicFrameMkLst>
            <pc:docMk/>
            <pc:sldMk cId="3486613137" sldId="3858"/>
            <ac:graphicFrameMk id="6" creationId="{37A3176E-2AD7-FA4C-ECEE-4969A1FFB141}"/>
          </ac:graphicFrameMkLst>
        </pc:graphicFrameChg>
      </pc:sldChg>
      <pc:sldChg chg="add del ord">
        <pc:chgData name="Kristin Gigliotti" userId="e2362c51-6ca9-4332-a318-57186d6d0314" providerId="ADAL" clId="{C32F628A-F9A3-4C0F-B955-A69E3A09E822}" dt="2023-07-06T18:23:41.372" v="156" actId="2696"/>
        <pc:sldMkLst>
          <pc:docMk/>
          <pc:sldMk cId="1028086044" sldId="3859"/>
        </pc:sldMkLst>
      </pc:sldChg>
      <pc:sldChg chg="delSp modSp add mod ord modClrScheme delDesignElem chgLayout">
        <pc:chgData name="Kristin Gigliotti" userId="e2362c51-6ca9-4332-a318-57186d6d0314" providerId="ADAL" clId="{C32F628A-F9A3-4C0F-B955-A69E3A09E822}" dt="2023-07-10T18:59:26.998" v="1726" actId="403"/>
        <pc:sldMkLst>
          <pc:docMk/>
          <pc:sldMk cId="132033215" sldId="3860"/>
        </pc:sldMkLst>
        <pc:spChg chg="mod ord">
          <ac:chgData name="Kristin Gigliotti" userId="e2362c51-6ca9-4332-a318-57186d6d0314" providerId="ADAL" clId="{C32F628A-F9A3-4C0F-B955-A69E3A09E822}" dt="2023-07-07T17:57:07.440" v="838" actId="700"/>
          <ac:spMkLst>
            <pc:docMk/>
            <pc:sldMk cId="132033215" sldId="3860"/>
            <ac:spMk id="2" creationId="{B3852FF3-BECF-B411-E5C6-C469542B8658}"/>
          </ac:spMkLst>
        </pc:spChg>
        <pc:spChg chg="mod">
          <ac:chgData name="Kristin Gigliotti" userId="e2362c51-6ca9-4332-a318-57186d6d0314" providerId="ADAL" clId="{C32F628A-F9A3-4C0F-B955-A69E3A09E822}" dt="2023-07-10T18:58:47.369" v="1720" actId="403"/>
          <ac:spMkLst>
            <pc:docMk/>
            <pc:sldMk cId="132033215" sldId="3860"/>
            <ac:spMk id="4" creationId="{1DE269CB-A300-BBC1-000F-D577B130F14C}"/>
          </ac:spMkLst>
        </pc:spChg>
        <pc:spChg chg="mod">
          <ac:chgData name="Kristin Gigliotti" userId="e2362c51-6ca9-4332-a318-57186d6d0314" providerId="ADAL" clId="{C32F628A-F9A3-4C0F-B955-A69E3A09E822}" dt="2023-07-10T18:58:29.987" v="1714" actId="404"/>
          <ac:spMkLst>
            <pc:docMk/>
            <pc:sldMk cId="132033215" sldId="3860"/>
            <ac:spMk id="5" creationId="{F5F6A34B-DEE3-E9D6-6734-072B3DDD0890}"/>
          </ac:spMkLst>
        </pc:spChg>
        <pc:spChg chg="mod">
          <ac:chgData name="Kristin Gigliotti" userId="e2362c51-6ca9-4332-a318-57186d6d0314" providerId="ADAL" clId="{C32F628A-F9A3-4C0F-B955-A69E3A09E822}" dt="2023-07-10T18:58:37.503" v="1717" actId="403"/>
          <ac:spMkLst>
            <pc:docMk/>
            <pc:sldMk cId="132033215" sldId="3860"/>
            <ac:spMk id="6" creationId="{622E5A34-31C5-3DBC-C565-ADBBC26FD844}"/>
          </ac:spMkLst>
        </pc:spChg>
        <pc:spChg chg="mod">
          <ac:chgData name="Kristin Gigliotti" userId="e2362c51-6ca9-4332-a318-57186d6d0314" providerId="ADAL" clId="{C32F628A-F9A3-4C0F-B955-A69E3A09E822}" dt="2023-07-10T18:57:54.404" v="1708" actId="1076"/>
          <ac:spMkLst>
            <pc:docMk/>
            <pc:sldMk cId="132033215" sldId="3860"/>
            <ac:spMk id="7" creationId="{2558EB1B-CAFB-1996-E64E-2A840BA965A5}"/>
          </ac:spMkLst>
        </pc:spChg>
        <pc:spChg chg="mod">
          <ac:chgData name="Kristin Gigliotti" userId="e2362c51-6ca9-4332-a318-57186d6d0314" providerId="ADAL" clId="{C32F628A-F9A3-4C0F-B955-A69E3A09E822}" dt="2023-07-10T18:58:06.858" v="1709" actId="1076"/>
          <ac:spMkLst>
            <pc:docMk/>
            <pc:sldMk cId="132033215" sldId="3860"/>
            <ac:spMk id="8" creationId="{B38C2753-3D4B-2379-2850-641750625152}"/>
          </ac:spMkLst>
        </pc:spChg>
        <pc:spChg chg="mod">
          <ac:chgData name="Kristin Gigliotti" userId="e2362c51-6ca9-4332-a318-57186d6d0314" providerId="ADAL" clId="{C32F628A-F9A3-4C0F-B955-A69E3A09E822}" dt="2023-07-10T18:59:26.998" v="1726" actId="403"/>
          <ac:spMkLst>
            <pc:docMk/>
            <pc:sldMk cId="132033215" sldId="3860"/>
            <ac:spMk id="9" creationId="{9458C785-3BA7-8132-E422-2C77186858DA}"/>
          </ac:spMkLst>
        </pc:spChg>
        <pc:spChg chg="mod">
          <ac:chgData name="Kristin Gigliotti" userId="e2362c51-6ca9-4332-a318-57186d6d0314" providerId="ADAL" clId="{C32F628A-F9A3-4C0F-B955-A69E3A09E822}" dt="2023-07-10T18:58:59.877" v="1722" actId="403"/>
          <ac:spMkLst>
            <pc:docMk/>
            <pc:sldMk cId="132033215" sldId="3860"/>
            <ac:spMk id="12" creationId="{18FB549C-37C2-10EE-7632-8766832804ED}"/>
          </ac:spMkLst>
        </pc:spChg>
        <pc:spChg chg="mod">
          <ac:chgData name="Kristin Gigliotti" userId="e2362c51-6ca9-4332-a318-57186d6d0314" providerId="ADAL" clId="{C32F628A-F9A3-4C0F-B955-A69E3A09E822}" dt="2023-07-10T18:59:13.836" v="1724" actId="403"/>
          <ac:spMkLst>
            <pc:docMk/>
            <pc:sldMk cId="132033215" sldId="3860"/>
            <ac:spMk id="13" creationId="{611200C8-5CB3-CFD2-5E4A-6850486310B8}"/>
          </ac:spMkLst>
        </pc:spChg>
        <pc:spChg chg="del">
          <ac:chgData name="Kristin Gigliotti" userId="e2362c51-6ca9-4332-a318-57186d6d0314" providerId="ADAL" clId="{C32F628A-F9A3-4C0F-B955-A69E3A09E822}" dt="2023-07-07T17:57:07.440" v="838" actId="700"/>
          <ac:spMkLst>
            <pc:docMk/>
            <pc:sldMk cId="132033215" sldId="3860"/>
            <ac:spMk id="18" creationId="{955A2079-FA98-4876-80F0-72364A7D2EA4}"/>
          </ac:spMkLst>
        </pc:spChg>
      </pc:sldChg>
      <pc:sldChg chg="add del ord">
        <pc:chgData name="Kristin Gigliotti" userId="e2362c51-6ca9-4332-a318-57186d6d0314" providerId="ADAL" clId="{C32F628A-F9A3-4C0F-B955-A69E3A09E822}" dt="2023-07-07T17:48:48.641" v="789" actId="2696"/>
        <pc:sldMkLst>
          <pc:docMk/>
          <pc:sldMk cId="721857167" sldId="3861"/>
        </pc:sldMkLst>
      </pc:sldChg>
      <pc:sldChg chg="modSp add mod ord modClrScheme chgLayout">
        <pc:chgData name="Kristin Gigliotti" userId="e2362c51-6ca9-4332-a318-57186d6d0314" providerId="ADAL" clId="{C32F628A-F9A3-4C0F-B955-A69E3A09E822}" dt="2023-07-07T17:55:35.699" v="829" actId="700"/>
        <pc:sldMkLst>
          <pc:docMk/>
          <pc:sldMk cId="3036004956" sldId="3862"/>
        </pc:sldMkLst>
        <pc:spChg chg="mod ord">
          <ac:chgData name="Kristin Gigliotti" userId="e2362c51-6ca9-4332-a318-57186d6d0314" providerId="ADAL" clId="{C32F628A-F9A3-4C0F-B955-A69E3A09E822}" dt="2023-07-07T17:55:35.699" v="829" actId="700"/>
          <ac:spMkLst>
            <pc:docMk/>
            <pc:sldMk cId="3036004956" sldId="3862"/>
            <ac:spMk id="3" creationId="{5958C76A-E911-384A-BBCA-88346C142118}"/>
          </ac:spMkLst>
        </pc:spChg>
      </pc:sldChg>
      <pc:sldChg chg="addSp delSp modSp new del mod modClrScheme chgLayout">
        <pc:chgData name="Kristin Gigliotti" userId="e2362c51-6ca9-4332-a318-57186d6d0314" providerId="ADAL" clId="{C32F628A-F9A3-4C0F-B955-A69E3A09E822}" dt="2023-07-06T19:19:06.057" v="660" actId="2696"/>
        <pc:sldMkLst>
          <pc:docMk/>
          <pc:sldMk cId="1140631226" sldId="3863"/>
        </pc:sldMkLst>
        <pc:spChg chg="add del mod ord">
          <ac:chgData name="Kristin Gigliotti" userId="e2362c51-6ca9-4332-a318-57186d6d0314" providerId="ADAL" clId="{C32F628A-F9A3-4C0F-B955-A69E3A09E822}" dt="2023-07-06T19:07:51.582" v="303" actId="700"/>
          <ac:spMkLst>
            <pc:docMk/>
            <pc:sldMk cId="1140631226" sldId="3863"/>
            <ac:spMk id="2" creationId="{8D4140BC-996E-732C-11CF-2438EB9E03B8}"/>
          </ac:spMkLst>
        </pc:spChg>
        <pc:spChg chg="add del mod ord">
          <ac:chgData name="Kristin Gigliotti" userId="e2362c51-6ca9-4332-a318-57186d6d0314" providerId="ADAL" clId="{C32F628A-F9A3-4C0F-B955-A69E3A09E822}" dt="2023-07-06T19:07:51.582" v="303" actId="700"/>
          <ac:spMkLst>
            <pc:docMk/>
            <pc:sldMk cId="1140631226" sldId="3863"/>
            <ac:spMk id="3" creationId="{438DDE6B-FDFA-CD5F-1089-F5D049089E38}"/>
          </ac:spMkLst>
        </pc:spChg>
        <pc:spChg chg="add del mod">
          <ac:chgData name="Kristin Gigliotti" userId="e2362c51-6ca9-4332-a318-57186d6d0314" providerId="ADAL" clId="{C32F628A-F9A3-4C0F-B955-A69E3A09E822}" dt="2023-07-06T19:07:51.582" v="303" actId="700"/>
          <ac:spMkLst>
            <pc:docMk/>
            <pc:sldMk cId="1140631226" sldId="3863"/>
            <ac:spMk id="4" creationId="{BDC1FC9A-FCB8-ABF8-E9D1-F25B7B5E6699}"/>
          </ac:spMkLst>
        </pc:spChg>
        <pc:spChg chg="add mod ord">
          <ac:chgData name="Kristin Gigliotti" userId="e2362c51-6ca9-4332-a318-57186d6d0314" providerId="ADAL" clId="{C32F628A-F9A3-4C0F-B955-A69E3A09E822}" dt="2023-07-06T19:11:01.900" v="506" actId="1076"/>
          <ac:spMkLst>
            <pc:docMk/>
            <pc:sldMk cId="1140631226" sldId="3863"/>
            <ac:spMk id="5" creationId="{DB6932A8-AAA8-085F-0108-3AB20EEF4284}"/>
          </ac:spMkLst>
        </pc:spChg>
        <pc:spChg chg="add mod ord">
          <ac:chgData name="Kristin Gigliotti" userId="e2362c51-6ca9-4332-a318-57186d6d0314" providerId="ADAL" clId="{C32F628A-F9A3-4C0F-B955-A69E3A09E822}" dt="2023-07-06T19:10:22.640" v="504" actId="1076"/>
          <ac:spMkLst>
            <pc:docMk/>
            <pc:sldMk cId="1140631226" sldId="3863"/>
            <ac:spMk id="6" creationId="{1CD426C0-C888-9972-08C1-7AE7E5320AB5}"/>
          </ac:spMkLst>
        </pc:spChg>
      </pc:sldChg>
      <pc:sldChg chg="addSp delSp modSp new del mod modClrScheme chgLayout">
        <pc:chgData name="Kristin Gigliotti" userId="e2362c51-6ca9-4332-a318-57186d6d0314" providerId="ADAL" clId="{C32F628A-F9A3-4C0F-B955-A69E3A09E822}" dt="2023-07-06T19:20:05.963" v="674" actId="2696"/>
        <pc:sldMkLst>
          <pc:docMk/>
          <pc:sldMk cId="601826119" sldId="3864"/>
        </pc:sldMkLst>
        <pc:spChg chg="del mod ord">
          <ac:chgData name="Kristin Gigliotti" userId="e2362c51-6ca9-4332-a318-57186d6d0314" providerId="ADAL" clId="{C32F628A-F9A3-4C0F-B955-A69E3A09E822}" dt="2023-07-06T19:09:04.746" v="400" actId="700"/>
          <ac:spMkLst>
            <pc:docMk/>
            <pc:sldMk cId="601826119" sldId="3864"/>
            <ac:spMk id="2" creationId="{F0AA801A-72D8-1C07-0FE9-6E37AAE8FB32}"/>
          </ac:spMkLst>
        </pc:spChg>
        <pc:spChg chg="del mod ord">
          <ac:chgData name="Kristin Gigliotti" userId="e2362c51-6ca9-4332-a318-57186d6d0314" providerId="ADAL" clId="{C32F628A-F9A3-4C0F-B955-A69E3A09E822}" dt="2023-07-06T19:09:04.746" v="400" actId="700"/>
          <ac:spMkLst>
            <pc:docMk/>
            <pc:sldMk cId="601826119" sldId="3864"/>
            <ac:spMk id="3" creationId="{EA6AA433-A58F-4C51-6AD9-7EA656BDB039}"/>
          </ac:spMkLst>
        </pc:spChg>
        <pc:spChg chg="mod ord">
          <ac:chgData name="Kristin Gigliotti" userId="e2362c51-6ca9-4332-a318-57186d6d0314" providerId="ADAL" clId="{C32F628A-F9A3-4C0F-B955-A69E3A09E822}" dt="2023-07-06T19:09:04.746" v="400" actId="700"/>
          <ac:spMkLst>
            <pc:docMk/>
            <pc:sldMk cId="601826119" sldId="3864"/>
            <ac:spMk id="4" creationId="{3C1BC41F-0B55-2F75-27CE-42FBBCED685C}"/>
          </ac:spMkLst>
        </pc:spChg>
        <pc:spChg chg="mod ord">
          <ac:chgData name="Kristin Gigliotti" userId="e2362c51-6ca9-4332-a318-57186d6d0314" providerId="ADAL" clId="{C32F628A-F9A3-4C0F-B955-A69E3A09E822}" dt="2023-07-06T19:09:04.746" v="400" actId="700"/>
          <ac:spMkLst>
            <pc:docMk/>
            <pc:sldMk cId="601826119" sldId="3864"/>
            <ac:spMk id="5" creationId="{0B5B8833-D3A8-B6D5-44F6-0578C57FA732}"/>
          </ac:spMkLst>
        </pc:spChg>
        <pc:spChg chg="mod ord">
          <ac:chgData name="Kristin Gigliotti" userId="e2362c51-6ca9-4332-a318-57186d6d0314" providerId="ADAL" clId="{C32F628A-F9A3-4C0F-B955-A69E3A09E822}" dt="2023-07-06T19:09:04.746" v="400" actId="700"/>
          <ac:spMkLst>
            <pc:docMk/>
            <pc:sldMk cId="601826119" sldId="3864"/>
            <ac:spMk id="6" creationId="{B16C5D4D-4CDD-0341-BAF0-F889E88FB29F}"/>
          </ac:spMkLst>
        </pc:spChg>
        <pc:spChg chg="add mod ord">
          <ac:chgData name="Kristin Gigliotti" userId="e2362c51-6ca9-4332-a318-57186d6d0314" providerId="ADAL" clId="{C32F628A-F9A3-4C0F-B955-A69E3A09E822}" dt="2023-07-06T19:10:03.545" v="500" actId="1076"/>
          <ac:spMkLst>
            <pc:docMk/>
            <pc:sldMk cId="601826119" sldId="3864"/>
            <ac:spMk id="7" creationId="{616E6012-F659-86A0-5F2C-5402F7BEF8DD}"/>
          </ac:spMkLst>
        </pc:spChg>
        <pc:spChg chg="add mod ord">
          <ac:chgData name="Kristin Gigliotti" userId="e2362c51-6ca9-4332-a318-57186d6d0314" providerId="ADAL" clId="{C32F628A-F9A3-4C0F-B955-A69E3A09E822}" dt="2023-07-06T19:09:54.522" v="499" actId="1076"/>
          <ac:spMkLst>
            <pc:docMk/>
            <pc:sldMk cId="601826119" sldId="3864"/>
            <ac:spMk id="8" creationId="{B109F647-08AB-2171-265F-5BE4E3916937}"/>
          </ac:spMkLst>
        </pc:spChg>
      </pc:sldChg>
      <pc:sldChg chg="modSp add del mod ord">
        <pc:chgData name="Kristin Gigliotti" userId="e2362c51-6ca9-4332-a318-57186d6d0314" providerId="ADAL" clId="{C32F628A-F9A3-4C0F-B955-A69E3A09E822}" dt="2023-07-06T19:17:28.168" v="632" actId="2696"/>
        <pc:sldMkLst>
          <pc:docMk/>
          <pc:sldMk cId="27241634" sldId="3865"/>
        </pc:sldMkLst>
        <pc:spChg chg="mod">
          <ac:chgData name="Kristin Gigliotti" userId="e2362c51-6ca9-4332-a318-57186d6d0314" providerId="ADAL" clId="{C32F628A-F9A3-4C0F-B955-A69E3A09E822}" dt="2023-07-06T19:12:26.578" v="541" actId="20577"/>
          <ac:spMkLst>
            <pc:docMk/>
            <pc:sldMk cId="27241634" sldId="3865"/>
            <ac:spMk id="5" creationId="{DB6932A8-AAA8-085F-0108-3AB20EEF4284}"/>
          </ac:spMkLst>
        </pc:spChg>
        <pc:spChg chg="mod">
          <ac:chgData name="Kristin Gigliotti" userId="e2362c51-6ca9-4332-a318-57186d6d0314" providerId="ADAL" clId="{C32F628A-F9A3-4C0F-B955-A69E3A09E822}" dt="2023-07-06T19:12:44.383" v="556" actId="20577"/>
          <ac:spMkLst>
            <pc:docMk/>
            <pc:sldMk cId="27241634" sldId="3865"/>
            <ac:spMk id="6" creationId="{1CD426C0-C888-9972-08C1-7AE7E5320AB5}"/>
          </ac:spMkLst>
        </pc:spChg>
      </pc:sldChg>
      <pc:sldChg chg="modSp add mod ord">
        <pc:chgData name="Kristin Gigliotti" userId="e2362c51-6ca9-4332-a318-57186d6d0314" providerId="ADAL" clId="{C32F628A-F9A3-4C0F-B955-A69E3A09E822}" dt="2023-07-11T11:46:52.422" v="2603" actId="20577"/>
        <pc:sldMkLst>
          <pc:docMk/>
          <pc:sldMk cId="122445965" sldId="3866"/>
        </pc:sldMkLst>
        <pc:spChg chg="mod">
          <ac:chgData name="Kristin Gigliotti" userId="e2362c51-6ca9-4332-a318-57186d6d0314" providerId="ADAL" clId="{C32F628A-F9A3-4C0F-B955-A69E3A09E822}" dt="2023-07-06T19:19:45.687" v="672"/>
          <ac:spMkLst>
            <pc:docMk/>
            <pc:sldMk cId="122445965" sldId="3866"/>
            <ac:spMk id="8" creationId="{4E808D1D-FE92-499E-982B-315DCF987C64}"/>
          </ac:spMkLst>
        </pc:spChg>
        <pc:spChg chg="mod">
          <ac:chgData name="Kristin Gigliotti" userId="e2362c51-6ca9-4332-a318-57186d6d0314" providerId="ADAL" clId="{C32F628A-F9A3-4C0F-B955-A69E3A09E822}" dt="2023-07-06T19:19:57.047" v="673"/>
          <ac:spMkLst>
            <pc:docMk/>
            <pc:sldMk cId="122445965" sldId="3866"/>
            <ac:spMk id="9" creationId="{23EE02E7-DD32-447E-A951-9BFA2CED01F5}"/>
          </ac:spMkLst>
        </pc:spChg>
        <pc:spChg chg="mod">
          <ac:chgData name="Kristin Gigliotti" userId="e2362c51-6ca9-4332-a318-57186d6d0314" providerId="ADAL" clId="{C32F628A-F9A3-4C0F-B955-A69E3A09E822}" dt="2023-07-11T11:46:32.262" v="2553" actId="20577"/>
          <ac:spMkLst>
            <pc:docMk/>
            <pc:sldMk cId="122445965" sldId="3866"/>
            <ac:spMk id="17" creationId="{629F4044-902D-4034-8E90-44E0F885EEBD}"/>
          </ac:spMkLst>
        </pc:spChg>
        <pc:spChg chg="mod">
          <ac:chgData name="Kristin Gigliotti" userId="e2362c51-6ca9-4332-a318-57186d6d0314" providerId="ADAL" clId="{C32F628A-F9A3-4C0F-B955-A69E3A09E822}" dt="2023-07-11T11:46:52.422" v="2603" actId="20577"/>
          <ac:spMkLst>
            <pc:docMk/>
            <pc:sldMk cId="122445965" sldId="3866"/>
            <ac:spMk id="18" creationId="{439BF4B2-6931-43C1-8924-3E02FA60CF60}"/>
          </ac:spMkLst>
        </pc:spChg>
      </pc:sldChg>
      <pc:sldChg chg="modSp add mod ord">
        <pc:chgData name="Kristin Gigliotti" userId="e2362c51-6ca9-4332-a318-57186d6d0314" providerId="ADAL" clId="{C32F628A-F9A3-4C0F-B955-A69E3A09E822}" dt="2023-07-11T11:50:27.752" v="2946" actId="20577"/>
        <pc:sldMkLst>
          <pc:docMk/>
          <pc:sldMk cId="775773018" sldId="3867"/>
        </pc:sldMkLst>
        <pc:spChg chg="mod">
          <ac:chgData name="Kristin Gigliotti" userId="e2362c51-6ca9-4332-a318-57186d6d0314" providerId="ADAL" clId="{C32F628A-F9A3-4C0F-B955-A69E3A09E822}" dt="2023-07-07T17:49:06.243" v="790" actId="114"/>
          <ac:spMkLst>
            <pc:docMk/>
            <pc:sldMk cId="775773018" sldId="3867"/>
            <ac:spMk id="8" creationId="{4E808D1D-FE92-499E-982B-315DCF987C64}"/>
          </ac:spMkLst>
        </pc:spChg>
        <pc:spChg chg="mod">
          <ac:chgData name="Kristin Gigliotti" userId="e2362c51-6ca9-4332-a318-57186d6d0314" providerId="ADAL" clId="{C32F628A-F9A3-4C0F-B955-A69E3A09E822}" dt="2023-07-10T19:14:28.807" v="1892" actId="20577"/>
          <ac:spMkLst>
            <pc:docMk/>
            <pc:sldMk cId="775773018" sldId="3867"/>
            <ac:spMk id="9" creationId="{23EE02E7-DD32-447E-A951-9BFA2CED01F5}"/>
          </ac:spMkLst>
        </pc:spChg>
        <pc:spChg chg="mod">
          <ac:chgData name="Kristin Gigliotti" userId="e2362c51-6ca9-4332-a318-57186d6d0314" providerId="ADAL" clId="{C32F628A-F9A3-4C0F-B955-A69E3A09E822}" dt="2023-07-11T11:50:04.942" v="2886" actId="20577"/>
          <ac:spMkLst>
            <pc:docMk/>
            <pc:sldMk cId="775773018" sldId="3867"/>
            <ac:spMk id="17" creationId="{629F4044-902D-4034-8E90-44E0F885EEBD}"/>
          </ac:spMkLst>
        </pc:spChg>
        <pc:spChg chg="mod">
          <ac:chgData name="Kristin Gigliotti" userId="e2362c51-6ca9-4332-a318-57186d6d0314" providerId="ADAL" clId="{C32F628A-F9A3-4C0F-B955-A69E3A09E822}" dt="2023-07-11T11:50:27.752" v="2946" actId="20577"/>
          <ac:spMkLst>
            <pc:docMk/>
            <pc:sldMk cId="775773018" sldId="3867"/>
            <ac:spMk id="18" creationId="{439BF4B2-6931-43C1-8924-3E02FA60CF60}"/>
          </ac:spMkLst>
        </pc:spChg>
      </pc:sldChg>
      <pc:sldChg chg="modSp add mod">
        <pc:chgData name="Kristin Gigliotti" userId="e2362c51-6ca9-4332-a318-57186d6d0314" providerId="ADAL" clId="{C32F628A-F9A3-4C0F-B955-A69E3A09E822}" dt="2023-07-11T11:49:02.622" v="2812" actId="20577"/>
        <pc:sldMkLst>
          <pc:docMk/>
          <pc:sldMk cId="1968873849" sldId="3868"/>
        </pc:sldMkLst>
        <pc:spChg chg="mod">
          <ac:chgData name="Kristin Gigliotti" userId="e2362c51-6ca9-4332-a318-57186d6d0314" providerId="ADAL" clId="{C32F628A-F9A3-4C0F-B955-A69E3A09E822}" dt="2023-07-11T11:48:37.467" v="2747" actId="20577"/>
          <ac:spMkLst>
            <pc:docMk/>
            <pc:sldMk cId="1968873849" sldId="3868"/>
            <ac:spMk id="17" creationId="{629F4044-902D-4034-8E90-44E0F885EEBD}"/>
          </ac:spMkLst>
        </pc:spChg>
        <pc:spChg chg="mod">
          <ac:chgData name="Kristin Gigliotti" userId="e2362c51-6ca9-4332-a318-57186d6d0314" providerId="ADAL" clId="{C32F628A-F9A3-4C0F-B955-A69E3A09E822}" dt="2023-07-11T11:49:02.622" v="2812" actId="20577"/>
          <ac:spMkLst>
            <pc:docMk/>
            <pc:sldMk cId="1968873849" sldId="3868"/>
            <ac:spMk id="18" creationId="{439BF4B2-6931-43C1-8924-3E02FA60CF60}"/>
          </ac:spMkLst>
        </pc:spChg>
      </pc:sldChg>
      <pc:sldChg chg="modSp add mod ord">
        <pc:chgData name="Kristin Gigliotti" userId="e2362c51-6ca9-4332-a318-57186d6d0314" providerId="ADAL" clId="{C32F628A-F9A3-4C0F-B955-A69E3A09E822}" dt="2023-07-11T11:47:36.012" v="2663" actId="20577"/>
        <pc:sldMkLst>
          <pc:docMk/>
          <pc:sldMk cId="4233463084" sldId="3869"/>
        </pc:sldMkLst>
        <pc:spChg chg="mod">
          <ac:chgData name="Kristin Gigliotti" userId="e2362c51-6ca9-4332-a318-57186d6d0314" providerId="ADAL" clId="{C32F628A-F9A3-4C0F-B955-A69E3A09E822}" dt="2023-07-07T17:45:45.844" v="769" actId="404"/>
          <ac:spMkLst>
            <pc:docMk/>
            <pc:sldMk cId="4233463084" sldId="3869"/>
            <ac:spMk id="8" creationId="{4E808D1D-FE92-499E-982B-315DCF987C64}"/>
          </ac:spMkLst>
        </pc:spChg>
        <pc:spChg chg="mod">
          <ac:chgData name="Kristin Gigliotti" userId="e2362c51-6ca9-4332-a318-57186d6d0314" providerId="ADAL" clId="{C32F628A-F9A3-4C0F-B955-A69E3A09E822}" dt="2023-07-07T17:45:21.189" v="767" actId="20577"/>
          <ac:spMkLst>
            <pc:docMk/>
            <pc:sldMk cId="4233463084" sldId="3869"/>
            <ac:spMk id="9" creationId="{23EE02E7-DD32-447E-A951-9BFA2CED01F5}"/>
          </ac:spMkLst>
        </pc:spChg>
        <pc:spChg chg="mod">
          <ac:chgData name="Kristin Gigliotti" userId="e2362c51-6ca9-4332-a318-57186d6d0314" providerId="ADAL" clId="{C32F628A-F9A3-4C0F-B955-A69E3A09E822}" dt="2023-07-11T11:47:13.902" v="2611" actId="20577"/>
          <ac:spMkLst>
            <pc:docMk/>
            <pc:sldMk cId="4233463084" sldId="3869"/>
            <ac:spMk id="17" creationId="{629F4044-902D-4034-8E90-44E0F885EEBD}"/>
          </ac:spMkLst>
        </pc:spChg>
        <pc:spChg chg="mod">
          <ac:chgData name="Kristin Gigliotti" userId="e2362c51-6ca9-4332-a318-57186d6d0314" providerId="ADAL" clId="{C32F628A-F9A3-4C0F-B955-A69E3A09E822}" dt="2023-07-11T11:47:36.012" v="2663" actId="20577"/>
          <ac:spMkLst>
            <pc:docMk/>
            <pc:sldMk cId="4233463084" sldId="3869"/>
            <ac:spMk id="18" creationId="{439BF4B2-6931-43C1-8924-3E02FA60CF60}"/>
          </ac:spMkLst>
        </pc:spChg>
      </pc:sldChg>
      <pc:sldChg chg="addSp delSp modSp add mod modClrScheme chgLayout">
        <pc:chgData name="Kristin Gigliotti" userId="e2362c51-6ca9-4332-a318-57186d6d0314" providerId="ADAL" clId="{C32F628A-F9A3-4C0F-B955-A69E3A09E822}" dt="2023-07-07T17:56:54.442" v="837" actId="700"/>
        <pc:sldMkLst>
          <pc:docMk/>
          <pc:sldMk cId="1973399418" sldId="3870"/>
        </pc:sldMkLst>
        <pc:spChg chg="add del mod ord">
          <ac:chgData name="Kristin Gigliotti" userId="e2362c51-6ca9-4332-a318-57186d6d0314" providerId="ADAL" clId="{C32F628A-F9A3-4C0F-B955-A69E3A09E822}" dt="2023-07-07T17:56:54.442" v="837" actId="700"/>
          <ac:spMkLst>
            <pc:docMk/>
            <pc:sldMk cId="1973399418" sldId="3870"/>
            <ac:spMk id="2" creationId="{A89F6FCB-DCFB-F8A1-A9EB-F3F28D440DEE}"/>
          </ac:spMkLst>
        </pc:spChg>
        <pc:spChg chg="del mod">
          <ac:chgData name="Kristin Gigliotti" userId="e2362c51-6ca9-4332-a318-57186d6d0314" providerId="ADAL" clId="{C32F628A-F9A3-4C0F-B955-A69E3A09E822}" dt="2023-07-07T17:48:08.738" v="785" actId="478"/>
          <ac:spMkLst>
            <pc:docMk/>
            <pc:sldMk cId="1973399418" sldId="3870"/>
            <ac:spMk id="3" creationId="{5958C76A-E911-384A-BBCA-88346C142118}"/>
          </ac:spMkLst>
        </pc:spChg>
        <pc:picChg chg="del">
          <ac:chgData name="Kristin Gigliotti" userId="e2362c51-6ca9-4332-a318-57186d6d0314" providerId="ADAL" clId="{C32F628A-F9A3-4C0F-B955-A69E3A09E822}" dt="2023-07-07T17:47:44.578" v="778" actId="478"/>
          <ac:picMkLst>
            <pc:docMk/>
            <pc:sldMk cId="1973399418" sldId="3870"/>
            <ac:picMk id="4" creationId="{5218644B-CB52-42EB-A25D-22B045162D33}"/>
          </ac:picMkLst>
        </pc:picChg>
        <pc:picChg chg="mod">
          <ac:chgData name="Kristin Gigliotti" userId="e2362c51-6ca9-4332-a318-57186d6d0314" providerId="ADAL" clId="{C32F628A-F9A3-4C0F-B955-A69E3A09E822}" dt="2023-07-07T17:48:30.983" v="788" actId="1076"/>
          <ac:picMkLst>
            <pc:docMk/>
            <pc:sldMk cId="1973399418" sldId="3870"/>
            <ac:picMk id="5" creationId="{693C8025-9AA1-4C7F-85D1-81CB8AB931F9}"/>
          </ac:picMkLst>
        </pc:picChg>
        <pc:picChg chg="del">
          <ac:chgData name="Kristin Gigliotti" userId="e2362c51-6ca9-4332-a318-57186d6d0314" providerId="ADAL" clId="{C32F628A-F9A3-4C0F-B955-A69E3A09E822}" dt="2023-07-07T17:47:45.478" v="779" actId="478"/>
          <ac:picMkLst>
            <pc:docMk/>
            <pc:sldMk cId="1973399418" sldId="3870"/>
            <ac:picMk id="7" creationId="{C4064378-E5B0-4E63-99A4-7858EE1066F3}"/>
          </ac:picMkLst>
        </pc:picChg>
      </pc:sldChg>
      <pc:sldChg chg="addSp modSp add mod modAnim">
        <pc:chgData name="Kristin Gigliotti" userId="e2362c51-6ca9-4332-a318-57186d6d0314" providerId="ADAL" clId="{C32F628A-F9A3-4C0F-B955-A69E3A09E822}" dt="2023-07-11T12:41:19.057" v="2971"/>
        <pc:sldMkLst>
          <pc:docMk/>
          <pc:sldMk cId="3090314187" sldId="3871"/>
        </pc:sldMkLst>
        <pc:spChg chg="mod">
          <ac:chgData name="Kristin Gigliotti" userId="e2362c51-6ca9-4332-a318-57186d6d0314" providerId="ADAL" clId="{C32F628A-F9A3-4C0F-B955-A69E3A09E822}" dt="2023-07-10T18:07:22.222" v="1308" actId="20577"/>
          <ac:spMkLst>
            <pc:docMk/>
            <pc:sldMk cId="3090314187" sldId="3871"/>
            <ac:spMk id="2" creationId="{027E0D61-EB70-4B09-83A8-0C3C85CB6B85}"/>
          </ac:spMkLst>
        </pc:spChg>
        <pc:spChg chg="mod">
          <ac:chgData name="Kristin Gigliotti" userId="e2362c51-6ca9-4332-a318-57186d6d0314" providerId="ADAL" clId="{C32F628A-F9A3-4C0F-B955-A69E3A09E822}" dt="2023-07-10T18:13:10.533" v="1365" actId="404"/>
          <ac:spMkLst>
            <pc:docMk/>
            <pc:sldMk cId="3090314187" sldId="3871"/>
            <ac:spMk id="3" creationId="{62F0443F-CB1C-4795-AB09-927B96D1B4EF}"/>
          </ac:spMkLst>
        </pc:spChg>
        <pc:picChg chg="add mod">
          <ac:chgData name="Kristin Gigliotti" userId="e2362c51-6ca9-4332-a318-57186d6d0314" providerId="ADAL" clId="{C32F628A-F9A3-4C0F-B955-A69E3A09E822}" dt="2023-07-10T17:52:07.279" v="1176" actId="1076"/>
          <ac:picMkLst>
            <pc:docMk/>
            <pc:sldMk cId="3090314187" sldId="3871"/>
            <ac:picMk id="4" creationId="{3FDE877F-E950-9168-C036-18DBF51E2FF4}"/>
          </ac:picMkLst>
        </pc:picChg>
        <pc:picChg chg="mod ord">
          <ac:chgData name="Kristin Gigliotti" userId="e2362c51-6ca9-4332-a318-57186d6d0314" providerId="ADAL" clId="{C32F628A-F9A3-4C0F-B955-A69E3A09E822}" dt="2023-07-10T17:52:18.573" v="1179" actId="14100"/>
          <ac:picMkLst>
            <pc:docMk/>
            <pc:sldMk cId="3090314187" sldId="3871"/>
            <ac:picMk id="5" creationId="{DD5AF9B0-8D38-1211-37CA-19834F8DCBF0}"/>
          </ac:picMkLst>
        </pc:picChg>
        <pc:picChg chg="mod">
          <ac:chgData name="Kristin Gigliotti" userId="e2362c51-6ca9-4332-a318-57186d6d0314" providerId="ADAL" clId="{C32F628A-F9A3-4C0F-B955-A69E3A09E822}" dt="2023-07-10T17:52:10.286" v="1177" actId="1076"/>
          <ac:picMkLst>
            <pc:docMk/>
            <pc:sldMk cId="3090314187" sldId="3871"/>
            <ac:picMk id="9" creationId="{AE11B27A-D9B1-4C0D-81F0-17BF767084BF}"/>
          </ac:picMkLst>
        </pc:picChg>
        <pc:picChg chg="mod ord">
          <ac:chgData name="Kristin Gigliotti" userId="e2362c51-6ca9-4332-a318-57186d6d0314" providerId="ADAL" clId="{C32F628A-F9A3-4C0F-B955-A69E3A09E822}" dt="2023-07-10T17:48:16.303" v="1156" actId="167"/>
          <ac:picMkLst>
            <pc:docMk/>
            <pc:sldMk cId="3090314187" sldId="3871"/>
            <ac:picMk id="10" creationId="{480DE84A-A3FB-44A4-B8C2-A313F5712DF0}"/>
          </ac:picMkLst>
        </pc:picChg>
        <pc:picChg chg="mod">
          <ac:chgData name="Kristin Gigliotti" userId="e2362c51-6ca9-4332-a318-57186d6d0314" providerId="ADAL" clId="{C32F628A-F9A3-4C0F-B955-A69E3A09E822}" dt="2023-07-10T17:52:26.682" v="1181" actId="14100"/>
          <ac:picMkLst>
            <pc:docMk/>
            <pc:sldMk cId="3090314187" sldId="3871"/>
            <ac:picMk id="14" creationId="{533B9FFA-B7EA-DA49-DC02-512B51A527EE}"/>
          </ac:picMkLst>
        </pc:picChg>
      </pc:sldChg>
      <pc:sldChg chg="modSp add mod">
        <pc:chgData name="Kristin Gigliotti" userId="e2362c51-6ca9-4332-a318-57186d6d0314" providerId="ADAL" clId="{C32F628A-F9A3-4C0F-B955-A69E3A09E822}" dt="2023-07-11T11:49:43.221" v="2878" actId="20577"/>
        <pc:sldMkLst>
          <pc:docMk/>
          <pc:sldMk cId="1254656771" sldId="3872"/>
        </pc:sldMkLst>
        <pc:spChg chg="mod">
          <ac:chgData name="Kristin Gigliotti" userId="e2362c51-6ca9-4332-a318-57186d6d0314" providerId="ADAL" clId="{C32F628A-F9A3-4C0F-B955-A69E3A09E822}" dt="2023-07-10T19:33:46.776" v="1997" actId="20577"/>
          <ac:spMkLst>
            <pc:docMk/>
            <pc:sldMk cId="1254656771" sldId="3872"/>
            <ac:spMk id="8" creationId="{4E808D1D-FE92-499E-982B-315DCF987C64}"/>
          </ac:spMkLst>
        </pc:spChg>
        <pc:spChg chg="mod">
          <ac:chgData name="Kristin Gigliotti" userId="e2362c51-6ca9-4332-a318-57186d6d0314" providerId="ADAL" clId="{C32F628A-F9A3-4C0F-B955-A69E3A09E822}" dt="2023-07-10T19:32:47.803" v="1922" actId="20577"/>
          <ac:spMkLst>
            <pc:docMk/>
            <pc:sldMk cId="1254656771" sldId="3872"/>
            <ac:spMk id="9" creationId="{23EE02E7-DD32-447E-A951-9BFA2CED01F5}"/>
          </ac:spMkLst>
        </pc:spChg>
        <pc:spChg chg="mod">
          <ac:chgData name="Kristin Gigliotti" userId="e2362c51-6ca9-4332-a318-57186d6d0314" providerId="ADAL" clId="{C32F628A-F9A3-4C0F-B955-A69E3A09E822}" dt="2023-07-11T11:49:22.285" v="2820" actId="20577"/>
          <ac:spMkLst>
            <pc:docMk/>
            <pc:sldMk cId="1254656771" sldId="3872"/>
            <ac:spMk id="17" creationId="{629F4044-902D-4034-8E90-44E0F885EEBD}"/>
          </ac:spMkLst>
        </pc:spChg>
        <pc:spChg chg="mod">
          <ac:chgData name="Kristin Gigliotti" userId="e2362c51-6ca9-4332-a318-57186d6d0314" providerId="ADAL" clId="{C32F628A-F9A3-4C0F-B955-A69E3A09E822}" dt="2023-07-11T11:49:43.221" v="2878" actId="20577"/>
          <ac:spMkLst>
            <pc:docMk/>
            <pc:sldMk cId="1254656771" sldId="3872"/>
            <ac:spMk id="18" creationId="{439BF4B2-6931-43C1-8924-3E02FA60CF60}"/>
          </ac:spMkLst>
        </pc:spChg>
      </pc:sldChg>
      <pc:sldChg chg="new del">
        <pc:chgData name="Kristin Gigliotti" userId="e2362c51-6ca9-4332-a318-57186d6d0314" providerId="ADAL" clId="{C32F628A-F9A3-4C0F-B955-A69E3A09E822}" dt="2023-07-10T19:11:05.007" v="1880" actId="47"/>
        <pc:sldMkLst>
          <pc:docMk/>
          <pc:sldMk cId="4004546085" sldId="3872"/>
        </pc:sldMkLst>
      </pc:sldChg>
      <pc:sldChg chg="addSp delSp modSp new mod ord">
        <pc:chgData name="Kristin Gigliotti" userId="e2362c51-6ca9-4332-a318-57186d6d0314" providerId="ADAL" clId="{C32F628A-F9A3-4C0F-B955-A69E3A09E822}" dt="2023-07-11T11:48:12.734" v="2739" actId="20577"/>
        <pc:sldMkLst>
          <pc:docMk/>
          <pc:sldMk cId="972766435" sldId="3873"/>
        </pc:sldMkLst>
        <pc:spChg chg="mod">
          <ac:chgData name="Kristin Gigliotti" userId="e2362c51-6ca9-4332-a318-57186d6d0314" providerId="ADAL" clId="{C32F628A-F9A3-4C0F-B955-A69E3A09E822}" dt="2023-07-11T11:37:54.869" v="2213" actId="207"/>
          <ac:spMkLst>
            <pc:docMk/>
            <pc:sldMk cId="972766435" sldId="3873"/>
            <ac:spMk id="2" creationId="{E32D81B9-A7CC-B0FA-2636-A0676EA95382}"/>
          </ac:spMkLst>
        </pc:spChg>
        <pc:spChg chg="mod">
          <ac:chgData name="Kristin Gigliotti" userId="e2362c51-6ca9-4332-a318-57186d6d0314" providerId="ADAL" clId="{C32F628A-F9A3-4C0F-B955-A69E3A09E822}" dt="2023-07-11T11:14:47.169" v="2207" actId="1076"/>
          <ac:spMkLst>
            <pc:docMk/>
            <pc:sldMk cId="972766435" sldId="3873"/>
            <ac:spMk id="3" creationId="{E723ACB2-229F-8EE5-5EE2-73B6BA37E385}"/>
          </ac:spMkLst>
        </pc:spChg>
        <pc:spChg chg="del">
          <ac:chgData name="Kristin Gigliotti" userId="e2362c51-6ca9-4332-a318-57186d6d0314" providerId="ADAL" clId="{C32F628A-F9A3-4C0F-B955-A69E3A09E822}" dt="2023-07-10T19:40:24.953" v="2003"/>
          <ac:spMkLst>
            <pc:docMk/>
            <pc:sldMk cId="972766435" sldId="3873"/>
            <ac:spMk id="4" creationId="{451BE0CB-3ECB-619E-C43E-3CDD834FC17C}"/>
          </ac:spMkLst>
        </pc:spChg>
        <pc:spChg chg="mod">
          <ac:chgData name="Kristin Gigliotti" userId="e2362c51-6ca9-4332-a318-57186d6d0314" providerId="ADAL" clId="{C32F628A-F9A3-4C0F-B955-A69E3A09E822}" dt="2023-07-11T11:47:50.510" v="2671" actId="20577"/>
          <ac:spMkLst>
            <pc:docMk/>
            <pc:sldMk cId="972766435" sldId="3873"/>
            <ac:spMk id="5" creationId="{9B14FE6D-132F-8192-940E-595E878183E6}"/>
          </ac:spMkLst>
        </pc:spChg>
        <pc:spChg chg="mod">
          <ac:chgData name="Kristin Gigliotti" userId="e2362c51-6ca9-4332-a318-57186d6d0314" providerId="ADAL" clId="{C32F628A-F9A3-4C0F-B955-A69E3A09E822}" dt="2023-07-11T11:48:12.734" v="2739" actId="20577"/>
          <ac:spMkLst>
            <pc:docMk/>
            <pc:sldMk cId="972766435" sldId="3873"/>
            <ac:spMk id="6" creationId="{6AECADE7-85A3-3EBB-8FA3-1952B3BD0694}"/>
          </ac:spMkLst>
        </pc:spChg>
        <pc:picChg chg="add mod">
          <ac:chgData name="Kristin Gigliotti" userId="e2362c51-6ca9-4332-a318-57186d6d0314" providerId="ADAL" clId="{C32F628A-F9A3-4C0F-B955-A69E3A09E822}" dt="2023-07-11T11:11:19.067" v="2093" actId="1076"/>
          <ac:picMkLst>
            <pc:docMk/>
            <pc:sldMk cId="972766435" sldId="3873"/>
            <ac:picMk id="8" creationId="{FE1802A7-0CD0-0A8E-43B2-A0553BE220DF}"/>
          </ac:picMkLst>
        </pc:picChg>
      </pc:sldChg>
      <pc:sldMasterChg chg="add del addSldLayout delSldLayout modSldLayout">
        <pc:chgData name="Kristin Gigliotti" userId="e2362c51-6ca9-4332-a318-57186d6d0314" providerId="ADAL" clId="{C32F628A-F9A3-4C0F-B955-A69E3A09E822}" dt="2023-07-07T17:57:16.993" v="839" actId="700"/>
        <pc:sldMasterMkLst>
          <pc:docMk/>
          <pc:sldMasterMk cId="1042870847" sldId="2147483648"/>
        </pc:sldMasterMkLst>
        <pc:sldLayoutChg chg="add del replId">
          <pc:chgData name="Kristin Gigliotti" userId="e2362c51-6ca9-4332-a318-57186d6d0314" providerId="ADAL" clId="{C32F628A-F9A3-4C0F-B955-A69E3A09E822}" dt="2023-07-07T17:57:16.993" v="839" actId="700"/>
          <pc:sldLayoutMkLst>
            <pc:docMk/>
            <pc:sldMasterMk cId="1042870847" sldId="2147483648"/>
            <pc:sldLayoutMk cId="213421581" sldId="2147483789"/>
          </pc:sldLayoutMkLst>
        </pc:sldLayoutChg>
      </pc:sldMasterChg>
      <pc:sldMasterChg chg="del delSldLayout">
        <pc:chgData name="Kristin Gigliotti" userId="e2362c51-6ca9-4332-a318-57186d6d0314" providerId="ADAL" clId="{C32F628A-F9A3-4C0F-B955-A69E3A09E822}" dt="2023-07-06T18:35:12.262" v="231" actId="2696"/>
        <pc:sldMasterMkLst>
          <pc:docMk/>
          <pc:sldMasterMk cId="494243526" sldId="2147483659"/>
        </pc:sldMasterMkLst>
        <pc:sldLayoutChg chg="del">
          <pc:chgData name="Kristin Gigliotti" userId="e2362c51-6ca9-4332-a318-57186d6d0314" providerId="ADAL" clId="{C32F628A-F9A3-4C0F-B955-A69E3A09E822}" dt="2023-07-06T18:35:12.262" v="231" actId="2696"/>
          <pc:sldLayoutMkLst>
            <pc:docMk/>
            <pc:sldMasterMk cId="494243526" sldId="2147483659"/>
            <pc:sldLayoutMk cId="2065628553" sldId="2147483674"/>
          </pc:sldLayoutMkLst>
        </pc:sldLayoutChg>
        <pc:sldLayoutChg chg="del">
          <pc:chgData name="Kristin Gigliotti" userId="e2362c51-6ca9-4332-a318-57186d6d0314" providerId="ADAL" clId="{C32F628A-F9A3-4C0F-B955-A69E3A09E822}" dt="2023-07-06T18:35:12.262" v="231" actId="2696"/>
          <pc:sldLayoutMkLst>
            <pc:docMk/>
            <pc:sldMasterMk cId="494243526" sldId="2147483659"/>
            <pc:sldLayoutMk cId="1069656494" sldId="2147483686"/>
          </pc:sldLayoutMkLst>
        </pc:sldLayoutChg>
      </pc:sldMasterChg>
      <pc:sldMasterChg chg="add addSldLayout">
        <pc:chgData name="Kristin Gigliotti" userId="e2362c51-6ca9-4332-a318-57186d6d0314" providerId="ADAL" clId="{C32F628A-F9A3-4C0F-B955-A69E3A09E822}" dt="2023-07-06T12:14:54.950" v="94" actId="27028"/>
        <pc:sldMasterMkLst>
          <pc:docMk/>
          <pc:sldMasterMk cId="4029763867" sldId="2147483684"/>
        </pc:sldMasterMkLst>
        <pc:sldLayoutChg chg="add">
          <pc:chgData name="Kristin Gigliotti" userId="e2362c51-6ca9-4332-a318-57186d6d0314" providerId="ADAL" clId="{C32F628A-F9A3-4C0F-B955-A69E3A09E822}" dt="2023-07-06T12:14:54.950" v="94" actId="27028"/>
          <pc:sldLayoutMkLst>
            <pc:docMk/>
            <pc:sldMasterMk cId="4029763867" sldId="2147483684"/>
            <pc:sldLayoutMk cId="4100603212" sldId="2147483655"/>
          </pc:sldLayoutMkLst>
        </pc:sldLayoutChg>
      </pc:sldMasterChg>
      <pc:sldMasterChg chg="del delSldLayout">
        <pc:chgData name="Kristin Gigliotti" userId="e2362c51-6ca9-4332-a318-57186d6d0314" providerId="ADAL" clId="{C32F628A-F9A3-4C0F-B955-A69E3A09E822}" dt="2023-07-10T17:41:32.324" v="991" actId="700"/>
        <pc:sldMasterMkLst>
          <pc:docMk/>
          <pc:sldMasterMk cId="494243526" sldId="2147483694"/>
        </pc:sldMasterMkLst>
        <pc:sldLayoutChg chg="del">
          <pc:chgData name="Kristin Gigliotti" userId="e2362c51-6ca9-4332-a318-57186d6d0314" providerId="ADAL" clId="{C32F628A-F9A3-4C0F-B955-A69E3A09E822}" dt="2023-07-10T17:41:32.324" v="991" actId="700"/>
          <pc:sldLayoutMkLst>
            <pc:docMk/>
            <pc:sldMasterMk cId="494243526" sldId="2147483694"/>
            <pc:sldLayoutMk cId="670748194" sldId="2147483691"/>
          </pc:sldLayoutMkLst>
        </pc:sldLayoutChg>
        <pc:sldLayoutChg chg="del">
          <pc:chgData name="Kristin Gigliotti" userId="e2362c51-6ca9-4332-a318-57186d6d0314" providerId="ADAL" clId="{C32F628A-F9A3-4C0F-B955-A69E3A09E822}" dt="2023-07-10T17:41:32.324" v="991" actId="700"/>
          <pc:sldLayoutMkLst>
            <pc:docMk/>
            <pc:sldMasterMk cId="494243526" sldId="2147483694"/>
            <pc:sldLayoutMk cId="2065628553" sldId="2147483692"/>
          </pc:sldLayoutMkLst>
        </pc:sldLayoutChg>
      </pc:sldMasterChg>
      <pc:sldMasterChg chg="del delSldLayout">
        <pc:chgData name="Kristin Gigliotti" userId="e2362c51-6ca9-4332-a318-57186d6d0314" providerId="ADAL" clId="{C32F628A-F9A3-4C0F-B955-A69E3A09E822}" dt="2023-07-07T17:55:55.578" v="830" actId="700"/>
        <pc:sldMasterMkLst>
          <pc:docMk/>
          <pc:sldMasterMk cId="494243526" sldId="2147483695"/>
        </pc:sldMasterMkLst>
        <pc:sldLayoutChg chg="del">
          <pc:chgData name="Kristin Gigliotti" userId="e2362c51-6ca9-4332-a318-57186d6d0314" providerId="ADAL" clId="{C32F628A-F9A3-4C0F-B955-A69E3A09E822}" dt="2023-07-07T17:55:55.578" v="830" actId="700"/>
          <pc:sldLayoutMkLst>
            <pc:docMk/>
            <pc:sldMasterMk cId="494243526" sldId="2147483695"/>
            <pc:sldLayoutMk cId="2065628553" sldId="2147483696"/>
          </pc:sldLayoutMkLst>
        </pc:sldLayoutChg>
        <pc:sldLayoutChg chg="del">
          <pc:chgData name="Kristin Gigliotti" userId="e2362c51-6ca9-4332-a318-57186d6d0314" providerId="ADAL" clId="{C32F628A-F9A3-4C0F-B955-A69E3A09E822}" dt="2023-07-07T17:55:55.578" v="830" actId="700"/>
          <pc:sldLayoutMkLst>
            <pc:docMk/>
            <pc:sldMasterMk cId="494243526" sldId="2147483695"/>
            <pc:sldLayoutMk cId="670748194" sldId="2147483697"/>
          </pc:sldLayoutMkLst>
        </pc:sldLayoutChg>
        <pc:sldLayoutChg chg="del">
          <pc:chgData name="Kristin Gigliotti" userId="e2362c51-6ca9-4332-a318-57186d6d0314" providerId="ADAL" clId="{C32F628A-F9A3-4C0F-B955-A69E3A09E822}" dt="2023-07-07T17:55:55.578" v="830" actId="700"/>
          <pc:sldLayoutMkLst>
            <pc:docMk/>
            <pc:sldMasterMk cId="494243526" sldId="2147483695"/>
            <pc:sldLayoutMk cId="3097097765" sldId="214748369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1B976B-9FED-40CB-8D23-9983D2AE9E1E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572D53C-0976-463B-8857-42E10E498195}">
      <dgm:prSet phldrT="[Text]"/>
      <dgm:spPr/>
      <dgm:t>
        <a:bodyPr/>
        <a:lstStyle/>
        <a:p>
          <a:r>
            <a:rPr lang="en-US" dirty="0"/>
            <a:t>Letters and sounds</a:t>
          </a:r>
        </a:p>
      </dgm:t>
    </dgm:pt>
    <dgm:pt modelId="{BBA2748F-F450-4FF4-BC0F-BCD993C2BF6B}" type="parTrans" cxnId="{5EEE5090-38BD-4D15-B6E6-01F86635461F}">
      <dgm:prSet/>
      <dgm:spPr/>
      <dgm:t>
        <a:bodyPr/>
        <a:lstStyle/>
        <a:p>
          <a:endParaRPr lang="en-US"/>
        </a:p>
      </dgm:t>
    </dgm:pt>
    <dgm:pt modelId="{972F77CD-FADA-4F82-83AD-DCB814030F34}" type="sibTrans" cxnId="{5EEE5090-38BD-4D15-B6E6-01F86635461F}">
      <dgm:prSet/>
      <dgm:spPr/>
      <dgm:t>
        <a:bodyPr/>
        <a:lstStyle/>
        <a:p>
          <a:endParaRPr lang="en-US"/>
        </a:p>
      </dgm:t>
    </dgm:pt>
    <dgm:pt modelId="{59B420DF-C7F2-4BF2-966B-D92869DB8194}">
      <dgm:prSet phldrT="[Text]"/>
      <dgm:spPr/>
      <dgm:t>
        <a:bodyPr/>
        <a:lstStyle/>
        <a:p>
          <a:r>
            <a:rPr lang="en-US" dirty="0"/>
            <a:t>necessary for both phonic decoding and sight-word learning</a:t>
          </a:r>
        </a:p>
      </dgm:t>
    </dgm:pt>
    <dgm:pt modelId="{7C978E60-B45C-4BBE-9871-C903C7AB59C0}" type="parTrans" cxnId="{AC361C36-B224-40A8-8A0C-656455A624F3}">
      <dgm:prSet/>
      <dgm:spPr/>
      <dgm:t>
        <a:bodyPr/>
        <a:lstStyle/>
        <a:p>
          <a:endParaRPr lang="en-US"/>
        </a:p>
      </dgm:t>
    </dgm:pt>
    <dgm:pt modelId="{EDC35310-4A19-46DE-9605-D229C216FD40}" type="sibTrans" cxnId="{AC361C36-B224-40A8-8A0C-656455A624F3}">
      <dgm:prSet/>
      <dgm:spPr/>
      <dgm:t>
        <a:bodyPr/>
        <a:lstStyle/>
        <a:p>
          <a:endParaRPr lang="en-US"/>
        </a:p>
      </dgm:t>
    </dgm:pt>
    <dgm:pt modelId="{3F073978-0396-44A0-8098-20CA3251EBC4}">
      <dgm:prSet phldrT="[Text]"/>
      <dgm:spPr/>
      <dgm:t>
        <a:bodyPr/>
        <a:lstStyle/>
        <a:p>
          <a:r>
            <a:rPr lang="en-US" dirty="0"/>
            <a:t>Phonic decoding</a:t>
          </a:r>
        </a:p>
      </dgm:t>
    </dgm:pt>
    <dgm:pt modelId="{DE478094-BB69-4301-929E-2DFC703DFFDF}" type="parTrans" cxnId="{6B971408-972F-485F-864F-43F26E6D8992}">
      <dgm:prSet/>
      <dgm:spPr/>
      <dgm:t>
        <a:bodyPr/>
        <a:lstStyle/>
        <a:p>
          <a:endParaRPr lang="en-US"/>
        </a:p>
      </dgm:t>
    </dgm:pt>
    <dgm:pt modelId="{CBF9C3C7-EF01-49ED-99EB-018FDE8F8AA6}" type="sibTrans" cxnId="{6B971408-972F-485F-864F-43F26E6D8992}">
      <dgm:prSet/>
      <dgm:spPr/>
      <dgm:t>
        <a:bodyPr/>
        <a:lstStyle/>
        <a:p>
          <a:endParaRPr lang="en-US"/>
        </a:p>
      </dgm:t>
    </dgm:pt>
    <dgm:pt modelId="{BA86D7B6-EFF4-4650-B0B1-80D0DC449F2E}">
      <dgm:prSet phldrT="[Text]"/>
      <dgm:spPr/>
      <dgm:t>
        <a:bodyPr/>
        <a:lstStyle/>
        <a:p>
          <a:r>
            <a:rPr lang="en-US" dirty="0"/>
            <a:t>Orthographic mapping</a:t>
          </a:r>
        </a:p>
      </dgm:t>
    </dgm:pt>
    <dgm:pt modelId="{64720306-567C-47A8-9D9C-5F4479D84D0B}" type="parTrans" cxnId="{3552A989-DA43-4F76-8E2F-9F8F2BF4B8F5}">
      <dgm:prSet/>
      <dgm:spPr/>
      <dgm:t>
        <a:bodyPr/>
        <a:lstStyle/>
        <a:p>
          <a:endParaRPr lang="en-US"/>
        </a:p>
      </dgm:t>
    </dgm:pt>
    <dgm:pt modelId="{0741B949-9588-4934-A3F9-B7E3EF48E31D}" type="sibTrans" cxnId="{3552A989-DA43-4F76-8E2F-9F8F2BF4B8F5}">
      <dgm:prSet/>
      <dgm:spPr/>
      <dgm:t>
        <a:bodyPr/>
        <a:lstStyle/>
        <a:p>
          <a:endParaRPr lang="en-US"/>
        </a:p>
      </dgm:t>
    </dgm:pt>
    <dgm:pt modelId="{81F189DF-7A38-44DD-BBCE-57C0E38D2619}">
      <dgm:prSet phldrT="[Text]"/>
      <dgm:spPr/>
      <dgm:t>
        <a:bodyPr/>
        <a:lstStyle/>
        <a:p>
          <a:r>
            <a:rPr lang="en-US" dirty="0">
              <a:latin typeface="Avenir Next LT Pro" panose="020B0504020202020204" pitchFamily="34" charset="0"/>
            </a:rPr>
            <a:t>process that occurs when unfamiliar words become automatic sight words</a:t>
          </a:r>
        </a:p>
      </dgm:t>
    </dgm:pt>
    <dgm:pt modelId="{C8D42314-BF43-4ACB-A038-6A2A06D4750A}" type="parTrans" cxnId="{0F587DAD-1107-48E6-9254-15B51EA618DF}">
      <dgm:prSet/>
      <dgm:spPr/>
      <dgm:t>
        <a:bodyPr/>
        <a:lstStyle/>
        <a:p>
          <a:endParaRPr lang="en-US"/>
        </a:p>
      </dgm:t>
    </dgm:pt>
    <dgm:pt modelId="{8A9CAC63-9A36-45CD-A576-54B8EDFC3861}" type="sibTrans" cxnId="{0F587DAD-1107-48E6-9254-15B51EA618DF}">
      <dgm:prSet/>
      <dgm:spPr/>
      <dgm:t>
        <a:bodyPr/>
        <a:lstStyle/>
        <a:p>
          <a:endParaRPr lang="en-US"/>
        </a:p>
      </dgm:t>
    </dgm:pt>
    <dgm:pt modelId="{CB91C531-1CCF-460E-9360-680DAFE3A3FD}">
      <dgm:prSet/>
      <dgm:spPr/>
      <dgm:t>
        <a:bodyPr/>
        <a:lstStyle/>
        <a:p>
          <a:r>
            <a:rPr lang="en-US" dirty="0">
              <a:latin typeface="Avenir Next LT Pro" panose="020B0504020202020204" pitchFamily="34" charset="0"/>
              <a:cs typeface="Calibri" panose="020F0502020204030204" pitchFamily="34" charset="0"/>
            </a:rPr>
            <a:t>using the relationship between sounds and letters to make meaning from words and sentences</a:t>
          </a:r>
          <a:endParaRPr lang="en-US" dirty="0">
            <a:latin typeface="Avenir Next LT Pro" panose="020B0504020202020204" pitchFamily="34" charset="0"/>
          </a:endParaRPr>
        </a:p>
      </dgm:t>
    </dgm:pt>
    <dgm:pt modelId="{A6AA2D31-3781-43A7-9A9F-363D6AF44B82}" type="parTrans" cxnId="{315D232C-BE68-4D0F-AD0D-6F7D3BE2CB8A}">
      <dgm:prSet/>
      <dgm:spPr/>
      <dgm:t>
        <a:bodyPr/>
        <a:lstStyle/>
        <a:p>
          <a:endParaRPr lang="en-US"/>
        </a:p>
      </dgm:t>
    </dgm:pt>
    <dgm:pt modelId="{A9525A9B-FC88-46B9-9057-70A227741A05}" type="sibTrans" cxnId="{315D232C-BE68-4D0F-AD0D-6F7D3BE2CB8A}">
      <dgm:prSet/>
      <dgm:spPr/>
      <dgm:t>
        <a:bodyPr/>
        <a:lstStyle/>
        <a:p>
          <a:endParaRPr lang="en-US"/>
        </a:p>
      </dgm:t>
    </dgm:pt>
    <dgm:pt modelId="{966FBE78-FB51-47A6-A438-5AF3EF48E3A1}" type="pres">
      <dgm:prSet presAssocID="{3E1B976B-9FED-40CB-8D23-9983D2AE9E1E}" presName="Name0" presStyleCnt="0">
        <dgm:presLayoutVars>
          <dgm:dir/>
          <dgm:animLvl val="lvl"/>
          <dgm:resizeHandles val="exact"/>
        </dgm:presLayoutVars>
      </dgm:prSet>
      <dgm:spPr/>
    </dgm:pt>
    <dgm:pt modelId="{F0EFEF0C-5414-40F0-8F20-56327B9CBE20}" type="pres">
      <dgm:prSet presAssocID="{5572D53C-0976-463B-8857-42E10E498195}" presName="composite" presStyleCnt="0"/>
      <dgm:spPr/>
    </dgm:pt>
    <dgm:pt modelId="{3764E94F-DF13-4F76-8D11-3EE864817F39}" type="pres">
      <dgm:prSet presAssocID="{5572D53C-0976-463B-8857-42E10E49819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5ED6D7D-6176-4976-BB0C-FA76754D3A15}" type="pres">
      <dgm:prSet presAssocID="{5572D53C-0976-463B-8857-42E10E498195}" presName="desTx" presStyleLbl="alignAccFollowNode1" presStyleIdx="0" presStyleCnt="3">
        <dgm:presLayoutVars>
          <dgm:bulletEnabled val="1"/>
        </dgm:presLayoutVars>
      </dgm:prSet>
      <dgm:spPr/>
    </dgm:pt>
    <dgm:pt modelId="{CF405176-1E3D-46C1-955F-648ECC643486}" type="pres">
      <dgm:prSet presAssocID="{972F77CD-FADA-4F82-83AD-DCB814030F34}" presName="space" presStyleCnt="0"/>
      <dgm:spPr/>
    </dgm:pt>
    <dgm:pt modelId="{B8F5CB12-A006-4858-B3DA-F4A4EC433624}" type="pres">
      <dgm:prSet presAssocID="{3F073978-0396-44A0-8098-20CA3251EBC4}" presName="composite" presStyleCnt="0"/>
      <dgm:spPr/>
    </dgm:pt>
    <dgm:pt modelId="{E8C94F50-E37F-4092-8D10-D62587E5FFEF}" type="pres">
      <dgm:prSet presAssocID="{3F073978-0396-44A0-8098-20CA3251EBC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88FEBDD-B763-4E8C-A54F-6E1FD48256BE}" type="pres">
      <dgm:prSet presAssocID="{3F073978-0396-44A0-8098-20CA3251EBC4}" presName="desTx" presStyleLbl="alignAccFollowNode1" presStyleIdx="1" presStyleCnt="3">
        <dgm:presLayoutVars>
          <dgm:bulletEnabled val="1"/>
        </dgm:presLayoutVars>
      </dgm:prSet>
      <dgm:spPr/>
    </dgm:pt>
    <dgm:pt modelId="{0116E2C6-B099-4A5B-B99C-58BAA879F47F}" type="pres">
      <dgm:prSet presAssocID="{CBF9C3C7-EF01-49ED-99EB-018FDE8F8AA6}" presName="space" presStyleCnt="0"/>
      <dgm:spPr/>
    </dgm:pt>
    <dgm:pt modelId="{DA6F6C85-C815-4C0E-BE08-27A4722F4F1D}" type="pres">
      <dgm:prSet presAssocID="{BA86D7B6-EFF4-4650-B0B1-80D0DC449F2E}" presName="composite" presStyleCnt="0"/>
      <dgm:spPr/>
    </dgm:pt>
    <dgm:pt modelId="{7792257C-C910-4631-8FDB-A314F93FCFCC}" type="pres">
      <dgm:prSet presAssocID="{BA86D7B6-EFF4-4650-B0B1-80D0DC449F2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9650EB7-1347-41B2-BABE-3A7960B84EFD}" type="pres">
      <dgm:prSet presAssocID="{BA86D7B6-EFF4-4650-B0B1-80D0DC449F2E}" presName="desTx" presStyleLbl="alignAccFollowNode1" presStyleIdx="2" presStyleCnt="3" custLinFactNeighborX="494" custLinFactNeighborY="-237">
        <dgm:presLayoutVars>
          <dgm:bulletEnabled val="1"/>
        </dgm:presLayoutVars>
      </dgm:prSet>
      <dgm:spPr/>
    </dgm:pt>
  </dgm:ptLst>
  <dgm:cxnLst>
    <dgm:cxn modelId="{6B971408-972F-485F-864F-43F26E6D8992}" srcId="{3E1B976B-9FED-40CB-8D23-9983D2AE9E1E}" destId="{3F073978-0396-44A0-8098-20CA3251EBC4}" srcOrd="1" destOrd="0" parTransId="{DE478094-BB69-4301-929E-2DFC703DFFDF}" sibTransId="{CBF9C3C7-EF01-49ED-99EB-018FDE8F8AA6}"/>
    <dgm:cxn modelId="{02D47209-EFFC-452F-9FAE-FAAC30B0BA70}" type="presOf" srcId="{BA86D7B6-EFF4-4650-B0B1-80D0DC449F2E}" destId="{7792257C-C910-4631-8FDB-A314F93FCFCC}" srcOrd="0" destOrd="0" presId="urn:microsoft.com/office/officeart/2005/8/layout/hList1"/>
    <dgm:cxn modelId="{D681D221-A862-406F-99B7-8484E2D6632D}" type="presOf" srcId="{5572D53C-0976-463B-8857-42E10E498195}" destId="{3764E94F-DF13-4F76-8D11-3EE864817F39}" srcOrd="0" destOrd="0" presId="urn:microsoft.com/office/officeart/2005/8/layout/hList1"/>
    <dgm:cxn modelId="{315D232C-BE68-4D0F-AD0D-6F7D3BE2CB8A}" srcId="{3F073978-0396-44A0-8098-20CA3251EBC4}" destId="{CB91C531-1CCF-460E-9360-680DAFE3A3FD}" srcOrd="0" destOrd="0" parTransId="{A6AA2D31-3781-43A7-9A9F-363D6AF44B82}" sibTransId="{A9525A9B-FC88-46B9-9057-70A227741A05}"/>
    <dgm:cxn modelId="{AC361C36-B224-40A8-8A0C-656455A624F3}" srcId="{5572D53C-0976-463B-8857-42E10E498195}" destId="{59B420DF-C7F2-4BF2-966B-D92869DB8194}" srcOrd="0" destOrd="0" parTransId="{7C978E60-B45C-4BBE-9871-C903C7AB59C0}" sibTransId="{EDC35310-4A19-46DE-9605-D229C216FD40}"/>
    <dgm:cxn modelId="{E178353C-4449-44EA-AF14-AF1F134B708A}" type="presOf" srcId="{CB91C531-1CCF-460E-9360-680DAFE3A3FD}" destId="{988FEBDD-B763-4E8C-A54F-6E1FD48256BE}" srcOrd="0" destOrd="0" presId="urn:microsoft.com/office/officeart/2005/8/layout/hList1"/>
    <dgm:cxn modelId="{D872633D-87EB-4763-8AB2-61322FEE36D2}" type="presOf" srcId="{59B420DF-C7F2-4BF2-966B-D92869DB8194}" destId="{A5ED6D7D-6176-4976-BB0C-FA76754D3A15}" srcOrd="0" destOrd="0" presId="urn:microsoft.com/office/officeart/2005/8/layout/hList1"/>
    <dgm:cxn modelId="{ADAB146B-66DF-4C43-B8AD-164EB3EF45B5}" type="presOf" srcId="{3E1B976B-9FED-40CB-8D23-9983D2AE9E1E}" destId="{966FBE78-FB51-47A6-A438-5AF3EF48E3A1}" srcOrd="0" destOrd="0" presId="urn:microsoft.com/office/officeart/2005/8/layout/hList1"/>
    <dgm:cxn modelId="{3552A989-DA43-4F76-8E2F-9F8F2BF4B8F5}" srcId="{3E1B976B-9FED-40CB-8D23-9983D2AE9E1E}" destId="{BA86D7B6-EFF4-4650-B0B1-80D0DC449F2E}" srcOrd="2" destOrd="0" parTransId="{64720306-567C-47A8-9D9C-5F4479D84D0B}" sibTransId="{0741B949-9588-4934-A3F9-B7E3EF48E31D}"/>
    <dgm:cxn modelId="{5EEE5090-38BD-4D15-B6E6-01F86635461F}" srcId="{3E1B976B-9FED-40CB-8D23-9983D2AE9E1E}" destId="{5572D53C-0976-463B-8857-42E10E498195}" srcOrd="0" destOrd="0" parTransId="{BBA2748F-F450-4FF4-BC0F-BCD993C2BF6B}" sibTransId="{972F77CD-FADA-4F82-83AD-DCB814030F34}"/>
    <dgm:cxn modelId="{0F587DAD-1107-48E6-9254-15B51EA618DF}" srcId="{BA86D7B6-EFF4-4650-B0B1-80D0DC449F2E}" destId="{81F189DF-7A38-44DD-BBCE-57C0E38D2619}" srcOrd="0" destOrd="0" parTransId="{C8D42314-BF43-4ACB-A038-6A2A06D4750A}" sibTransId="{8A9CAC63-9A36-45CD-A576-54B8EDFC3861}"/>
    <dgm:cxn modelId="{23F99AB2-EBCF-48B3-826E-04E0A782509D}" type="presOf" srcId="{81F189DF-7A38-44DD-BBCE-57C0E38D2619}" destId="{39650EB7-1347-41B2-BABE-3A7960B84EFD}" srcOrd="0" destOrd="0" presId="urn:microsoft.com/office/officeart/2005/8/layout/hList1"/>
    <dgm:cxn modelId="{4AA57EC1-CC2D-44BC-9806-BAC5ED985EAD}" type="presOf" srcId="{3F073978-0396-44A0-8098-20CA3251EBC4}" destId="{E8C94F50-E37F-4092-8D10-D62587E5FFEF}" srcOrd="0" destOrd="0" presId="urn:microsoft.com/office/officeart/2005/8/layout/hList1"/>
    <dgm:cxn modelId="{26FEE16C-E3E7-4330-AE32-02C8452BF3A1}" type="presParOf" srcId="{966FBE78-FB51-47A6-A438-5AF3EF48E3A1}" destId="{F0EFEF0C-5414-40F0-8F20-56327B9CBE20}" srcOrd="0" destOrd="0" presId="urn:microsoft.com/office/officeart/2005/8/layout/hList1"/>
    <dgm:cxn modelId="{A484D81C-DF9A-44C7-905E-88EA0866F47B}" type="presParOf" srcId="{F0EFEF0C-5414-40F0-8F20-56327B9CBE20}" destId="{3764E94F-DF13-4F76-8D11-3EE864817F39}" srcOrd="0" destOrd="0" presId="urn:microsoft.com/office/officeart/2005/8/layout/hList1"/>
    <dgm:cxn modelId="{BF24CF6F-C4ED-4465-8C0F-A3266F8A635D}" type="presParOf" srcId="{F0EFEF0C-5414-40F0-8F20-56327B9CBE20}" destId="{A5ED6D7D-6176-4976-BB0C-FA76754D3A15}" srcOrd="1" destOrd="0" presId="urn:microsoft.com/office/officeart/2005/8/layout/hList1"/>
    <dgm:cxn modelId="{03ED9348-5EEF-479C-AA42-28B945FA4C3E}" type="presParOf" srcId="{966FBE78-FB51-47A6-A438-5AF3EF48E3A1}" destId="{CF405176-1E3D-46C1-955F-648ECC643486}" srcOrd="1" destOrd="0" presId="urn:microsoft.com/office/officeart/2005/8/layout/hList1"/>
    <dgm:cxn modelId="{8CD43EB7-19A1-476A-95F0-62172A6FECAA}" type="presParOf" srcId="{966FBE78-FB51-47A6-A438-5AF3EF48E3A1}" destId="{B8F5CB12-A006-4858-B3DA-F4A4EC433624}" srcOrd="2" destOrd="0" presId="urn:microsoft.com/office/officeart/2005/8/layout/hList1"/>
    <dgm:cxn modelId="{231F8D6E-78F6-41EB-AF0D-FAF1F0F3DE82}" type="presParOf" srcId="{B8F5CB12-A006-4858-B3DA-F4A4EC433624}" destId="{E8C94F50-E37F-4092-8D10-D62587E5FFEF}" srcOrd="0" destOrd="0" presId="urn:microsoft.com/office/officeart/2005/8/layout/hList1"/>
    <dgm:cxn modelId="{504991BB-56D5-465D-9D7D-80ED3F9B24F6}" type="presParOf" srcId="{B8F5CB12-A006-4858-B3DA-F4A4EC433624}" destId="{988FEBDD-B763-4E8C-A54F-6E1FD48256BE}" srcOrd="1" destOrd="0" presId="urn:microsoft.com/office/officeart/2005/8/layout/hList1"/>
    <dgm:cxn modelId="{49AA6210-9E1A-40B0-8C68-261F2F93B55B}" type="presParOf" srcId="{966FBE78-FB51-47A6-A438-5AF3EF48E3A1}" destId="{0116E2C6-B099-4A5B-B99C-58BAA879F47F}" srcOrd="3" destOrd="0" presId="urn:microsoft.com/office/officeart/2005/8/layout/hList1"/>
    <dgm:cxn modelId="{DD88E021-0AE3-4D2C-9BFF-0212C1377C4C}" type="presParOf" srcId="{966FBE78-FB51-47A6-A438-5AF3EF48E3A1}" destId="{DA6F6C85-C815-4C0E-BE08-27A4722F4F1D}" srcOrd="4" destOrd="0" presId="urn:microsoft.com/office/officeart/2005/8/layout/hList1"/>
    <dgm:cxn modelId="{9E09238F-B87D-4A34-8BF1-80A4FA52E6DA}" type="presParOf" srcId="{DA6F6C85-C815-4C0E-BE08-27A4722F4F1D}" destId="{7792257C-C910-4631-8FDB-A314F93FCFCC}" srcOrd="0" destOrd="0" presId="urn:microsoft.com/office/officeart/2005/8/layout/hList1"/>
    <dgm:cxn modelId="{7E911452-BC32-48CC-9987-5585272AFF7A}" type="presParOf" srcId="{DA6F6C85-C815-4C0E-BE08-27A4722F4F1D}" destId="{39650EB7-1347-41B2-BABE-3A7960B84EF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E10A4C-E467-4C40-B4A6-686978C4D0A8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B20E248-2812-4618-A23E-63916CFD16AA}">
      <dgm:prSet phldrT="[Text]" phldr="0"/>
      <dgm:spPr/>
      <dgm:t>
        <a:bodyPr/>
        <a:lstStyle/>
        <a:p>
          <a:pPr rtl="0"/>
          <a:r>
            <a:rPr lang="en-US" dirty="0">
              <a:latin typeface="Century Gothic" panose="020F0302020204030204"/>
            </a:rPr>
            <a:t>Phonological Awareness</a:t>
          </a:r>
          <a:endParaRPr lang="en-US" dirty="0"/>
        </a:p>
      </dgm:t>
    </dgm:pt>
    <dgm:pt modelId="{77E93F2E-9593-4BDF-85A5-A9B6E977F30B}" type="parTrans" cxnId="{88FE1713-B3B3-4408-8726-C42CC98534EA}">
      <dgm:prSet/>
      <dgm:spPr/>
      <dgm:t>
        <a:bodyPr/>
        <a:lstStyle/>
        <a:p>
          <a:endParaRPr lang="en-US"/>
        </a:p>
      </dgm:t>
    </dgm:pt>
    <dgm:pt modelId="{4126BC24-82C5-4868-8FCD-8A829EFE80A5}" type="sibTrans" cxnId="{88FE1713-B3B3-4408-8726-C42CC98534EA}">
      <dgm:prSet/>
      <dgm:spPr/>
      <dgm:t>
        <a:bodyPr/>
        <a:lstStyle/>
        <a:p>
          <a:endParaRPr lang="en-US"/>
        </a:p>
      </dgm:t>
    </dgm:pt>
    <dgm:pt modelId="{16901BEC-CE4A-4E66-9BD9-8CA7F500E322}">
      <dgm:prSet phldrT="[Text]" phldr="0"/>
      <dgm:spPr/>
      <dgm:t>
        <a:bodyPr/>
        <a:lstStyle/>
        <a:p>
          <a:pPr rtl="0"/>
          <a:r>
            <a:rPr lang="en-US">
              <a:latin typeface="Century Gothic" panose="020F0302020204030204"/>
            </a:rPr>
            <a:t>Foundation of reading ~ where it all starts</a:t>
          </a:r>
          <a:endParaRPr lang="en-US"/>
        </a:p>
      </dgm:t>
    </dgm:pt>
    <dgm:pt modelId="{23B9F7B1-9082-422D-9FF9-CE09145985BF}" type="parTrans" cxnId="{BC186F9A-687D-4ADA-B1C2-882EDCFD2470}">
      <dgm:prSet/>
      <dgm:spPr/>
      <dgm:t>
        <a:bodyPr/>
        <a:lstStyle/>
        <a:p>
          <a:endParaRPr lang="en-US"/>
        </a:p>
      </dgm:t>
    </dgm:pt>
    <dgm:pt modelId="{D750790A-5B4E-4EAA-A266-1D192B78B9AC}" type="sibTrans" cxnId="{BC186F9A-687D-4ADA-B1C2-882EDCFD2470}">
      <dgm:prSet/>
      <dgm:spPr/>
      <dgm:t>
        <a:bodyPr/>
        <a:lstStyle/>
        <a:p>
          <a:endParaRPr lang="en-US"/>
        </a:p>
      </dgm:t>
    </dgm:pt>
    <dgm:pt modelId="{0E984B31-4DBA-477E-B016-2E8ADFD989C7}">
      <dgm:prSet phldrT="[Text]" phldr="0"/>
      <dgm:spPr/>
      <dgm:t>
        <a:bodyPr/>
        <a:lstStyle/>
        <a:p>
          <a:pPr rtl="0"/>
          <a:r>
            <a:rPr lang="en-US">
              <a:latin typeface="Century Gothic" panose="020F0302020204030204"/>
            </a:rPr>
            <a:t>Words and their parts</a:t>
          </a:r>
          <a:endParaRPr lang="en-US"/>
        </a:p>
      </dgm:t>
    </dgm:pt>
    <dgm:pt modelId="{13FE1AF3-8A94-4BB2-94A1-64C9442B04AD}" type="parTrans" cxnId="{1E5D4590-F3E2-400F-A36B-B108BF371A9F}">
      <dgm:prSet/>
      <dgm:spPr/>
      <dgm:t>
        <a:bodyPr/>
        <a:lstStyle/>
        <a:p>
          <a:endParaRPr lang="en-US"/>
        </a:p>
      </dgm:t>
    </dgm:pt>
    <dgm:pt modelId="{D2738A22-7668-47D2-88CC-1EFD6B516B89}" type="sibTrans" cxnId="{1E5D4590-F3E2-400F-A36B-B108BF371A9F}">
      <dgm:prSet/>
      <dgm:spPr/>
      <dgm:t>
        <a:bodyPr/>
        <a:lstStyle/>
        <a:p>
          <a:endParaRPr lang="en-US"/>
        </a:p>
      </dgm:t>
    </dgm:pt>
    <dgm:pt modelId="{9B9B9CFE-0773-4595-A886-37444382640E}">
      <dgm:prSet phldrT="[Text]" phldr="0"/>
      <dgm:spPr/>
      <dgm:t>
        <a:bodyPr/>
        <a:lstStyle/>
        <a:p>
          <a:pPr rtl="0"/>
          <a:r>
            <a:rPr lang="en-US">
              <a:latin typeface="Century Gothic" panose="020F0302020204030204"/>
            </a:rPr>
            <a:t>Phonemic Awareness</a:t>
          </a:r>
          <a:endParaRPr lang="en-US"/>
        </a:p>
      </dgm:t>
    </dgm:pt>
    <dgm:pt modelId="{AE98F92C-CCC7-437A-8465-1F87AB9FE68E}" type="parTrans" cxnId="{03BE8793-5065-4411-88E2-A6E04A357C2C}">
      <dgm:prSet/>
      <dgm:spPr/>
      <dgm:t>
        <a:bodyPr/>
        <a:lstStyle/>
        <a:p>
          <a:endParaRPr lang="en-US"/>
        </a:p>
      </dgm:t>
    </dgm:pt>
    <dgm:pt modelId="{550E81B3-C677-44D1-95E3-EB2E36D39C8D}" type="sibTrans" cxnId="{03BE8793-5065-4411-88E2-A6E04A357C2C}">
      <dgm:prSet/>
      <dgm:spPr/>
      <dgm:t>
        <a:bodyPr/>
        <a:lstStyle/>
        <a:p>
          <a:endParaRPr lang="en-US"/>
        </a:p>
      </dgm:t>
    </dgm:pt>
    <dgm:pt modelId="{DF91D537-FBC8-4E8C-817A-215500D35278}">
      <dgm:prSet phldrT="[Text]" phldr="0"/>
      <dgm:spPr/>
      <dgm:t>
        <a:bodyPr/>
        <a:lstStyle/>
        <a:p>
          <a:pPr rtl="0"/>
          <a:r>
            <a:rPr lang="en-US">
              <a:latin typeface="Century Gothic" panose="020F0302020204030204"/>
            </a:rPr>
            <a:t>Subset of Phonological Awareness ~ the next step</a:t>
          </a:r>
          <a:endParaRPr lang="en-US"/>
        </a:p>
      </dgm:t>
    </dgm:pt>
    <dgm:pt modelId="{6D781143-EE6D-4E5D-8E34-1960DBC296DB}" type="parTrans" cxnId="{220306F6-443D-42B8-A761-AE4DDB6BFC32}">
      <dgm:prSet/>
      <dgm:spPr/>
      <dgm:t>
        <a:bodyPr/>
        <a:lstStyle/>
        <a:p>
          <a:endParaRPr lang="en-US"/>
        </a:p>
      </dgm:t>
    </dgm:pt>
    <dgm:pt modelId="{091350F4-6F13-4613-8936-D162CD4EABF5}" type="sibTrans" cxnId="{220306F6-443D-42B8-A761-AE4DDB6BFC32}">
      <dgm:prSet/>
      <dgm:spPr/>
      <dgm:t>
        <a:bodyPr/>
        <a:lstStyle/>
        <a:p>
          <a:endParaRPr lang="en-US"/>
        </a:p>
      </dgm:t>
    </dgm:pt>
    <dgm:pt modelId="{F8E8AF82-B69D-4F58-A6E0-1B09605DC5AF}">
      <dgm:prSet phldrT="[Text]" phldr="0"/>
      <dgm:spPr/>
      <dgm:t>
        <a:bodyPr/>
        <a:lstStyle/>
        <a:p>
          <a:pPr rtl="0"/>
          <a:r>
            <a:rPr lang="en-US">
              <a:latin typeface="Century Gothic" panose="020F0302020204030204"/>
            </a:rPr>
            <a:t>Word parts and their sounds</a:t>
          </a:r>
          <a:endParaRPr lang="en-US"/>
        </a:p>
      </dgm:t>
    </dgm:pt>
    <dgm:pt modelId="{3128D145-4FA5-4A07-AF51-D500C45C6961}" type="parTrans" cxnId="{4B69E0F8-754C-442C-BA58-BB02DC7709FC}">
      <dgm:prSet/>
      <dgm:spPr/>
      <dgm:t>
        <a:bodyPr/>
        <a:lstStyle/>
        <a:p>
          <a:endParaRPr lang="en-US"/>
        </a:p>
      </dgm:t>
    </dgm:pt>
    <dgm:pt modelId="{89315180-4F80-4E6B-9DAD-E8257C0D6413}" type="sibTrans" cxnId="{4B69E0F8-754C-442C-BA58-BB02DC7709FC}">
      <dgm:prSet/>
      <dgm:spPr/>
      <dgm:t>
        <a:bodyPr/>
        <a:lstStyle/>
        <a:p>
          <a:endParaRPr lang="en-US"/>
        </a:p>
      </dgm:t>
    </dgm:pt>
    <dgm:pt modelId="{EE93839C-7540-498B-8215-F7268998334D}">
      <dgm:prSet phldrT="[Text]" phldr="0"/>
      <dgm:spPr/>
      <dgm:t>
        <a:bodyPr/>
        <a:lstStyle/>
        <a:p>
          <a:r>
            <a:rPr lang="en-US">
              <a:latin typeface="Century Gothic" panose="020F0302020204030204"/>
            </a:rPr>
            <a:t>Phonics</a:t>
          </a:r>
          <a:endParaRPr lang="en-US"/>
        </a:p>
      </dgm:t>
    </dgm:pt>
    <dgm:pt modelId="{F5E03FAD-3BCF-4D5F-931F-ED2633E2956B}" type="parTrans" cxnId="{8A8BC8AC-F4D3-466B-8375-D4F8793BCA04}">
      <dgm:prSet/>
      <dgm:spPr/>
      <dgm:t>
        <a:bodyPr/>
        <a:lstStyle/>
        <a:p>
          <a:endParaRPr lang="en-US"/>
        </a:p>
      </dgm:t>
    </dgm:pt>
    <dgm:pt modelId="{F5049287-2235-4D0E-9974-0125BFCFB33D}" type="sibTrans" cxnId="{8A8BC8AC-F4D3-466B-8375-D4F8793BCA04}">
      <dgm:prSet/>
      <dgm:spPr/>
      <dgm:t>
        <a:bodyPr/>
        <a:lstStyle/>
        <a:p>
          <a:endParaRPr lang="en-US"/>
        </a:p>
      </dgm:t>
    </dgm:pt>
    <dgm:pt modelId="{D8F2A239-3C97-4C02-8173-19ACF636A83C}">
      <dgm:prSet phldrT="[Text]" phldr="0"/>
      <dgm:spPr/>
      <dgm:t>
        <a:bodyPr/>
        <a:lstStyle/>
        <a:p>
          <a:pPr rtl="0"/>
          <a:r>
            <a:rPr lang="en-US">
              <a:latin typeface="Century Gothic" panose="020F0302020204030204"/>
            </a:rPr>
            <a:t>Relationship between sounds of written letters and words</a:t>
          </a:r>
          <a:endParaRPr lang="en-US"/>
        </a:p>
      </dgm:t>
    </dgm:pt>
    <dgm:pt modelId="{A9753736-3CD1-475B-AD67-286CD7BA77A4}" type="parTrans" cxnId="{77627242-3269-4C59-93E5-E98E9DF1EF9C}">
      <dgm:prSet/>
      <dgm:spPr/>
      <dgm:t>
        <a:bodyPr/>
        <a:lstStyle/>
        <a:p>
          <a:endParaRPr lang="en-US"/>
        </a:p>
      </dgm:t>
    </dgm:pt>
    <dgm:pt modelId="{3089B39E-F986-4583-BA79-8E92DE9A47EA}" type="sibTrans" cxnId="{77627242-3269-4C59-93E5-E98E9DF1EF9C}">
      <dgm:prSet/>
      <dgm:spPr/>
      <dgm:t>
        <a:bodyPr/>
        <a:lstStyle/>
        <a:p>
          <a:endParaRPr lang="en-US"/>
        </a:p>
      </dgm:t>
    </dgm:pt>
    <dgm:pt modelId="{EDD6A8C3-0D71-41FA-9F33-C0C5E8EF7B0A}">
      <dgm:prSet phldrT="[Text]" phldr="0"/>
      <dgm:spPr/>
      <dgm:t>
        <a:bodyPr/>
        <a:lstStyle/>
        <a:p>
          <a:pPr rtl="0"/>
          <a:r>
            <a:rPr lang="en-US">
              <a:latin typeface="Century Gothic" panose="020F0302020204030204"/>
            </a:rPr>
            <a:t>Sounds and their representation</a:t>
          </a:r>
          <a:endParaRPr lang="en-US"/>
        </a:p>
      </dgm:t>
    </dgm:pt>
    <dgm:pt modelId="{EB08F06F-6B04-4C0A-A5F3-C17A34DE486C}" type="parTrans" cxnId="{4A52BA01-F089-41CB-9CAB-AA63DDFBAD78}">
      <dgm:prSet/>
      <dgm:spPr/>
      <dgm:t>
        <a:bodyPr/>
        <a:lstStyle/>
        <a:p>
          <a:endParaRPr lang="en-US"/>
        </a:p>
      </dgm:t>
    </dgm:pt>
    <dgm:pt modelId="{037361FD-DFAD-41F5-A959-F1278B646A3E}" type="sibTrans" cxnId="{4A52BA01-F089-41CB-9CAB-AA63DDFBAD78}">
      <dgm:prSet/>
      <dgm:spPr/>
      <dgm:t>
        <a:bodyPr/>
        <a:lstStyle/>
        <a:p>
          <a:endParaRPr lang="en-US"/>
        </a:p>
      </dgm:t>
    </dgm:pt>
    <dgm:pt modelId="{BEB53B13-8B3F-4BA7-B528-4A4F5BE739CB}" type="pres">
      <dgm:prSet presAssocID="{4EE10A4C-E467-4C40-B4A6-686978C4D0A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A37A8D2-C7A9-47F9-803C-B411120371E2}" type="pres">
      <dgm:prSet presAssocID="{CB20E248-2812-4618-A23E-63916CFD16AA}" presName="horFlow" presStyleCnt="0"/>
      <dgm:spPr/>
    </dgm:pt>
    <dgm:pt modelId="{45D330D2-0C9B-4760-AAE6-37B4CA06ABEF}" type="pres">
      <dgm:prSet presAssocID="{CB20E248-2812-4618-A23E-63916CFD16AA}" presName="bigChev" presStyleLbl="node1" presStyleIdx="0" presStyleCnt="3"/>
      <dgm:spPr/>
    </dgm:pt>
    <dgm:pt modelId="{173BFB37-7555-4E54-AD39-95AC26A672A5}" type="pres">
      <dgm:prSet presAssocID="{23B9F7B1-9082-422D-9FF9-CE09145985BF}" presName="parTrans" presStyleCnt="0"/>
      <dgm:spPr/>
    </dgm:pt>
    <dgm:pt modelId="{97ED9CDD-7B7C-4907-AED2-9F0653EACBC5}" type="pres">
      <dgm:prSet presAssocID="{16901BEC-CE4A-4E66-9BD9-8CA7F500E322}" presName="node" presStyleLbl="alignAccFollowNode1" presStyleIdx="0" presStyleCnt="6">
        <dgm:presLayoutVars>
          <dgm:bulletEnabled val="1"/>
        </dgm:presLayoutVars>
      </dgm:prSet>
      <dgm:spPr/>
    </dgm:pt>
    <dgm:pt modelId="{2C1B8E8A-0290-4AA7-819A-12C100CCB660}" type="pres">
      <dgm:prSet presAssocID="{D750790A-5B4E-4EAA-A266-1D192B78B9AC}" presName="sibTrans" presStyleCnt="0"/>
      <dgm:spPr/>
    </dgm:pt>
    <dgm:pt modelId="{5A434241-FA37-48A1-B4CF-0A154A0812C7}" type="pres">
      <dgm:prSet presAssocID="{0E984B31-4DBA-477E-B016-2E8ADFD989C7}" presName="node" presStyleLbl="alignAccFollowNode1" presStyleIdx="1" presStyleCnt="6">
        <dgm:presLayoutVars>
          <dgm:bulletEnabled val="1"/>
        </dgm:presLayoutVars>
      </dgm:prSet>
      <dgm:spPr/>
    </dgm:pt>
    <dgm:pt modelId="{9F38222E-2EB5-4585-9E5D-014FB907E8A1}" type="pres">
      <dgm:prSet presAssocID="{CB20E248-2812-4618-A23E-63916CFD16AA}" presName="vSp" presStyleCnt="0"/>
      <dgm:spPr/>
    </dgm:pt>
    <dgm:pt modelId="{97B514F8-414A-461F-B1A8-42DB590EA0E5}" type="pres">
      <dgm:prSet presAssocID="{9B9B9CFE-0773-4595-A886-37444382640E}" presName="horFlow" presStyleCnt="0"/>
      <dgm:spPr/>
    </dgm:pt>
    <dgm:pt modelId="{F974F5B7-2560-4C92-93B9-52A43FAB359C}" type="pres">
      <dgm:prSet presAssocID="{9B9B9CFE-0773-4595-A886-37444382640E}" presName="bigChev" presStyleLbl="node1" presStyleIdx="1" presStyleCnt="3"/>
      <dgm:spPr/>
    </dgm:pt>
    <dgm:pt modelId="{CFDA11BA-FA71-4FD3-A950-F32ACCE82051}" type="pres">
      <dgm:prSet presAssocID="{6D781143-EE6D-4E5D-8E34-1960DBC296DB}" presName="parTrans" presStyleCnt="0"/>
      <dgm:spPr/>
    </dgm:pt>
    <dgm:pt modelId="{CDBC98EA-5B93-4975-AD20-06F185C9A874}" type="pres">
      <dgm:prSet presAssocID="{DF91D537-FBC8-4E8C-817A-215500D35278}" presName="node" presStyleLbl="alignAccFollowNode1" presStyleIdx="2" presStyleCnt="6">
        <dgm:presLayoutVars>
          <dgm:bulletEnabled val="1"/>
        </dgm:presLayoutVars>
      </dgm:prSet>
      <dgm:spPr/>
    </dgm:pt>
    <dgm:pt modelId="{CC4C49E1-4428-496C-A6EF-8720C554D3C2}" type="pres">
      <dgm:prSet presAssocID="{091350F4-6F13-4613-8936-D162CD4EABF5}" presName="sibTrans" presStyleCnt="0"/>
      <dgm:spPr/>
    </dgm:pt>
    <dgm:pt modelId="{F8A2D232-4037-41CA-B2D8-BA9B7E7149C5}" type="pres">
      <dgm:prSet presAssocID="{F8E8AF82-B69D-4F58-A6E0-1B09605DC5AF}" presName="node" presStyleLbl="alignAccFollowNode1" presStyleIdx="3" presStyleCnt="6">
        <dgm:presLayoutVars>
          <dgm:bulletEnabled val="1"/>
        </dgm:presLayoutVars>
      </dgm:prSet>
      <dgm:spPr/>
    </dgm:pt>
    <dgm:pt modelId="{CA43DD8D-030C-4F1C-AC12-EEF62C03D82C}" type="pres">
      <dgm:prSet presAssocID="{9B9B9CFE-0773-4595-A886-37444382640E}" presName="vSp" presStyleCnt="0"/>
      <dgm:spPr/>
    </dgm:pt>
    <dgm:pt modelId="{55172DC6-D1D5-4C95-8DF6-BE286440019B}" type="pres">
      <dgm:prSet presAssocID="{EE93839C-7540-498B-8215-F7268998334D}" presName="horFlow" presStyleCnt="0"/>
      <dgm:spPr/>
    </dgm:pt>
    <dgm:pt modelId="{5390094C-6B01-4157-B83E-69F97D43BC40}" type="pres">
      <dgm:prSet presAssocID="{EE93839C-7540-498B-8215-F7268998334D}" presName="bigChev" presStyleLbl="node1" presStyleIdx="2" presStyleCnt="3"/>
      <dgm:spPr/>
    </dgm:pt>
    <dgm:pt modelId="{53EA5FF4-6513-4DA9-9909-2C56FBEEBFE2}" type="pres">
      <dgm:prSet presAssocID="{A9753736-3CD1-475B-AD67-286CD7BA77A4}" presName="parTrans" presStyleCnt="0"/>
      <dgm:spPr/>
    </dgm:pt>
    <dgm:pt modelId="{2C6F557A-0437-46E5-84F9-44F985A9F884}" type="pres">
      <dgm:prSet presAssocID="{D8F2A239-3C97-4C02-8173-19ACF636A83C}" presName="node" presStyleLbl="alignAccFollowNode1" presStyleIdx="4" presStyleCnt="6">
        <dgm:presLayoutVars>
          <dgm:bulletEnabled val="1"/>
        </dgm:presLayoutVars>
      </dgm:prSet>
      <dgm:spPr/>
    </dgm:pt>
    <dgm:pt modelId="{43A668A6-8F49-425D-9F18-75567BDF7694}" type="pres">
      <dgm:prSet presAssocID="{3089B39E-F986-4583-BA79-8E92DE9A47EA}" presName="sibTrans" presStyleCnt="0"/>
      <dgm:spPr/>
    </dgm:pt>
    <dgm:pt modelId="{E2E789D8-6B55-412B-830C-B95A32388C79}" type="pres">
      <dgm:prSet presAssocID="{EDD6A8C3-0D71-41FA-9F33-C0C5E8EF7B0A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7C729800-C42A-4AE0-981B-C85FC64A6B9C}" type="presOf" srcId="{D8F2A239-3C97-4C02-8173-19ACF636A83C}" destId="{2C6F557A-0437-46E5-84F9-44F985A9F884}" srcOrd="0" destOrd="0" presId="urn:microsoft.com/office/officeart/2005/8/layout/lProcess3"/>
    <dgm:cxn modelId="{4A52BA01-F089-41CB-9CAB-AA63DDFBAD78}" srcId="{EE93839C-7540-498B-8215-F7268998334D}" destId="{EDD6A8C3-0D71-41FA-9F33-C0C5E8EF7B0A}" srcOrd="1" destOrd="0" parTransId="{EB08F06F-6B04-4C0A-A5F3-C17A34DE486C}" sibTransId="{037361FD-DFAD-41F5-A959-F1278B646A3E}"/>
    <dgm:cxn modelId="{88FE1713-B3B3-4408-8726-C42CC98534EA}" srcId="{4EE10A4C-E467-4C40-B4A6-686978C4D0A8}" destId="{CB20E248-2812-4618-A23E-63916CFD16AA}" srcOrd="0" destOrd="0" parTransId="{77E93F2E-9593-4BDF-85A5-A9B6E977F30B}" sibTransId="{4126BC24-82C5-4868-8FCD-8A829EFE80A5}"/>
    <dgm:cxn modelId="{08230A5B-A7DA-4C0F-808F-D8CF0C8A6FB9}" type="presOf" srcId="{DF91D537-FBC8-4E8C-817A-215500D35278}" destId="{CDBC98EA-5B93-4975-AD20-06F185C9A874}" srcOrd="0" destOrd="0" presId="urn:microsoft.com/office/officeart/2005/8/layout/lProcess3"/>
    <dgm:cxn modelId="{77627242-3269-4C59-93E5-E98E9DF1EF9C}" srcId="{EE93839C-7540-498B-8215-F7268998334D}" destId="{D8F2A239-3C97-4C02-8173-19ACF636A83C}" srcOrd="0" destOrd="0" parTransId="{A9753736-3CD1-475B-AD67-286CD7BA77A4}" sibTransId="{3089B39E-F986-4583-BA79-8E92DE9A47EA}"/>
    <dgm:cxn modelId="{F219D256-DB3E-470D-8483-1D347E77738B}" type="presOf" srcId="{0E984B31-4DBA-477E-B016-2E8ADFD989C7}" destId="{5A434241-FA37-48A1-B4CF-0A154A0812C7}" srcOrd="0" destOrd="0" presId="urn:microsoft.com/office/officeart/2005/8/layout/lProcess3"/>
    <dgm:cxn modelId="{A18E5C58-4D71-4613-A745-8786782C715B}" type="presOf" srcId="{EE93839C-7540-498B-8215-F7268998334D}" destId="{5390094C-6B01-4157-B83E-69F97D43BC40}" srcOrd="0" destOrd="0" presId="urn:microsoft.com/office/officeart/2005/8/layout/lProcess3"/>
    <dgm:cxn modelId="{127AFC80-3826-4BF3-BC21-A75A75DFDB89}" type="presOf" srcId="{F8E8AF82-B69D-4F58-A6E0-1B09605DC5AF}" destId="{F8A2D232-4037-41CA-B2D8-BA9B7E7149C5}" srcOrd="0" destOrd="0" presId="urn:microsoft.com/office/officeart/2005/8/layout/lProcess3"/>
    <dgm:cxn modelId="{94BF0D8E-A388-4BB6-8B31-D49AF62324A0}" type="presOf" srcId="{CB20E248-2812-4618-A23E-63916CFD16AA}" destId="{45D330D2-0C9B-4760-AAE6-37B4CA06ABEF}" srcOrd="0" destOrd="0" presId="urn:microsoft.com/office/officeart/2005/8/layout/lProcess3"/>
    <dgm:cxn modelId="{1E5D4590-F3E2-400F-A36B-B108BF371A9F}" srcId="{CB20E248-2812-4618-A23E-63916CFD16AA}" destId="{0E984B31-4DBA-477E-B016-2E8ADFD989C7}" srcOrd="1" destOrd="0" parTransId="{13FE1AF3-8A94-4BB2-94A1-64C9442B04AD}" sibTransId="{D2738A22-7668-47D2-88CC-1EFD6B516B89}"/>
    <dgm:cxn modelId="{03BE8793-5065-4411-88E2-A6E04A357C2C}" srcId="{4EE10A4C-E467-4C40-B4A6-686978C4D0A8}" destId="{9B9B9CFE-0773-4595-A886-37444382640E}" srcOrd="1" destOrd="0" parTransId="{AE98F92C-CCC7-437A-8465-1F87AB9FE68E}" sibTransId="{550E81B3-C677-44D1-95E3-EB2E36D39C8D}"/>
    <dgm:cxn modelId="{BC186F9A-687D-4ADA-B1C2-882EDCFD2470}" srcId="{CB20E248-2812-4618-A23E-63916CFD16AA}" destId="{16901BEC-CE4A-4E66-9BD9-8CA7F500E322}" srcOrd="0" destOrd="0" parTransId="{23B9F7B1-9082-422D-9FF9-CE09145985BF}" sibTransId="{D750790A-5B4E-4EAA-A266-1D192B78B9AC}"/>
    <dgm:cxn modelId="{8A8BC8AC-F4D3-466B-8375-D4F8793BCA04}" srcId="{4EE10A4C-E467-4C40-B4A6-686978C4D0A8}" destId="{EE93839C-7540-498B-8215-F7268998334D}" srcOrd="2" destOrd="0" parTransId="{F5E03FAD-3BCF-4D5F-931F-ED2633E2956B}" sibTransId="{F5049287-2235-4D0E-9974-0125BFCFB33D}"/>
    <dgm:cxn modelId="{93BD92C6-7740-4D97-B7FB-0B5BD5E4C283}" type="presOf" srcId="{9B9B9CFE-0773-4595-A886-37444382640E}" destId="{F974F5B7-2560-4C92-93B9-52A43FAB359C}" srcOrd="0" destOrd="0" presId="urn:microsoft.com/office/officeart/2005/8/layout/lProcess3"/>
    <dgm:cxn modelId="{ADE1F1DC-CB5A-4B25-BFE5-04255A722EE9}" type="presOf" srcId="{4EE10A4C-E467-4C40-B4A6-686978C4D0A8}" destId="{BEB53B13-8B3F-4BA7-B528-4A4F5BE739CB}" srcOrd="0" destOrd="0" presId="urn:microsoft.com/office/officeart/2005/8/layout/lProcess3"/>
    <dgm:cxn modelId="{68D811E1-8460-4CD7-912C-6F79B31980E2}" type="presOf" srcId="{EDD6A8C3-0D71-41FA-9F33-C0C5E8EF7B0A}" destId="{E2E789D8-6B55-412B-830C-B95A32388C79}" srcOrd="0" destOrd="0" presId="urn:microsoft.com/office/officeart/2005/8/layout/lProcess3"/>
    <dgm:cxn modelId="{B7D572E4-FDDA-438D-A6A3-F683CE813B4C}" type="presOf" srcId="{16901BEC-CE4A-4E66-9BD9-8CA7F500E322}" destId="{97ED9CDD-7B7C-4907-AED2-9F0653EACBC5}" srcOrd="0" destOrd="0" presId="urn:microsoft.com/office/officeart/2005/8/layout/lProcess3"/>
    <dgm:cxn modelId="{220306F6-443D-42B8-A761-AE4DDB6BFC32}" srcId="{9B9B9CFE-0773-4595-A886-37444382640E}" destId="{DF91D537-FBC8-4E8C-817A-215500D35278}" srcOrd="0" destOrd="0" parTransId="{6D781143-EE6D-4E5D-8E34-1960DBC296DB}" sibTransId="{091350F4-6F13-4613-8936-D162CD4EABF5}"/>
    <dgm:cxn modelId="{4B69E0F8-754C-442C-BA58-BB02DC7709FC}" srcId="{9B9B9CFE-0773-4595-A886-37444382640E}" destId="{F8E8AF82-B69D-4F58-A6E0-1B09605DC5AF}" srcOrd="1" destOrd="0" parTransId="{3128D145-4FA5-4A07-AF51-D500C45C6961}" sibTransId="{89315180-4F80-4E6B-9DAD-E8257C0D6413}"/>
    <dgm:cxn modelId="{16BCBD73-6456-47AD-B418-6384828BEA5D}" type="presParOf" srcId="{BEB53B13-8B3F-4BA7-B528-4A4F5BE739CB}" destId="{7A37A8D2-C7A9-47F9-803C-B411120371E2}" srcOrd="0" destOrd="0" presId="urn:microsoft.com/office/officeart/2005/8/layout/lProcess3"/>
    <dgm:cxn modelId="{ECDC1763-C275-4BCF-8795-56A237F1C087}" type="presParOf" srcId="{7A37A8D2-C7A9-47F9-803C-B411120371E2}" destId="{45D330D2-0C9B-4760-AAE6-37B4CA06ABEF}" srcOrd="0" destOrd="0" presId="urn:microsoft.com/office/officeart/2005/8/layout/lProcess3"/>
    <dgm:cxn modelId="{362E7DD0-CD46-4CA8-86B8-FB0BD3DFAB6B}" type="presParOf" srcId="{7A37A8D2-C7A9-47F9-803C-B411120371E2}" destId="{173BFB37-7555-4E54-AD39-95AC26A672A5}" srcOrd="1" destOrd="0" presId="urn:microsoft.com/office/officeart/2005/8/layout/lProcess3"/>
    <dgm:cxn modelId="{FD6633FF-378B-43D1-AB1E-77BD9229C603}" type="presParOf" srcId="{7A37A8D2-C7A9-47F9-803C-B411120371E2}" destId="{97ED9CDD-7B7C-4907-AED2-9F0653EACBC5}" srcOrd="2" destOrd="0" presId="urn:microsoft.com/office/officeart/2005/8/layout/lProcess3"/>
    <dgm:cxn modelId="{759471A5-0189-4607-BA3B-1957FB00DE49}" type="presParOf" srcId="{7A37A8D2-C7A9-47F9-803C-B411120371E2}" destId="{2C1B8E8A-0290-4AA7-819A-12C100CCB660}" srcOrd="3" destOrd="0" presId="urn:microsoft.com/office/officeart/2005/8/layout/lProcess3"/>
    <dgm:cxn modelId="{2CE90200-4A0F-4D2D-91C0-C9F23849CF24}" type="presParOf" srcId="{7A37A8D2-C7A9-47F9-803C-B411120371E2}" destId="{5A434241-FA37-48A1-B4CF-0A154A0812C7}" srcOrd="4" destOrd="0" presId="urn:microsoft.com/office/officeart/2005/8/layout/lProcess3"/>
    <dgm:cxn modelId="{BB32236F-0C96-454F-96B2-40DE5CD3CD73}" type="presParOf" srcId="{BEB53B13-8B3F-4BA7-B528-4A4F5BE739CB}" destId="{9F38222E-2EB5-4585-9E5D-014FB907E8A1}" srcOrd="1" destOrd="0" presId="urn:microsoft.com/office/officeart/2005/8/layout/lProcess3"/>
    <dgm:cxn modelId="{31ECDDD9-0C32-4A09-B572-FF365F45EDCF}" type="presParOf" srcId="{BEB53B13-8B3F-4BA7-B528-4A4F5BE739CB}" destId="{97B514F8-414A-461F-B1A8-42DB590EA0E5}" srcOrd="2" destOrd="0" presId="urn:microsoft.com/office/officeart/2005/8/layout/lProcess3"/>
    <dgm:cxn modelId="{4468637C-D726-4121-B46F-1D550976AB41}" type="presParOf" srcId="{97B514F8-414A-461F-B1A8-42DB590EA0E5}" destId="{F974F5B7-2560-4C92-93B9-52A43FAB359C}" srcOrd="0" destOrd="0" presId="urn:microsoft.com/office/officeart/2005/8/layout/lProcess3"/>
    <dgm:cxn modelId="{B4E420A7-E992-4434-95C0-BADF34649019}" type="presParOf" srcId="{97B514F8-414A-461F-B1A8-42DB590EA0E5}" destId="{CFDA11BA-FA71-4FD3-A950-F32ACCE82051}" srcOrd="1" destOrd="0" presId="urn:microsoft.com/office/officeart/2005/8/layout/lProcess3"/>
    <dgm:cxn modelId="{25A90933-DB50-4649-B97F-4CEF0456CA7C}" type="presParOf" srcId="{97B514F8-414A-461F-B1A8-42DB590EA0E5}" destId="{CDBC98EA-5B93-4975-AD20-06F185C9A874}" srcOrd="2" destOrd="0" presId="urn:microsoft.com/office/officeart/2005/8/layout/lProcess3"/>
    <dgm:cxn modelId="{1BC8E2F5-3660-4334-87E6-23FB0A03D447}" type="presParOf" srcId="{97B514F8-414A-461F-B1A8-42DB590EA0E5}" destId="{CC4C49E1-4428-496C-A6EF-8720C554D3C2}" srcOrd="3" destOrd="0" presId="urn:microsoft.com/office/officeart/2005/8/layout/lProcess3"/>
    <dgm:cxn modelId="{34D0A9C0-1C00-4335-9BF4-1B8B575104B9}" type="presParOf" srcId="{97B514F8-414A-461F-B1A8-42DB590EA0E5}" destId="{F8A2D232-4037-41CA-B2D8-BA9B7E7149C5}" srcOrd="4" destOrd="0" presId="urn:microsoft.com/office/officeart/2005/8/layout/lProcess3"/>
    <dgm:cxn modelId="{282F1B2E-89C9-4205-9A65-F525B35988E3}" type="presParOf" srcId="{BEB53B13-8B3F-4BA7-B528-4A4F5BE739CB}" destId="{CA43DD8D-030C-4F1C-AC12-EEF62C03D82C}" srcOrd="3" destOrd="0" presId="urn:microsoft.com/office/officeart/2005/8/layout/lProcess3"/>
    <dgm:cxn modelId="{5C25166A-B2DC-46E9-9EB7-1872E5D7A8E6}" type="presParOf" srcId="{BEB53B13-8B3F-4BA7-B528-4A4F5BE739CB}" destId="{55172DC6-D1D5-4C95-8DF6-BE286440019B}" srcOrd="4" destOrd="0" presId="urn:microsoft.com/office/officeart/2005/8/layout/lProcess3"/>
    <dgm:cxn modelId="{9E2B4877-8FE6-47B7-8A75-9BF6DBB54E01}" type="presParOf" srcId="{55172DC6-D1D5-4C95-8DF6-BE286440019B}" destId="{5390094C-6B01-4157-B83E-69F97D43BC40}" srcOrd="0" destOrd="0" presId="urn:microsoft.com/office/officeart/2005/8/layout/lProcess3"/>
    <dgm:cxn modelId="{79901063-5479-4CF7-A843-E2A072B96BF9}" type="presParOf" srcId="{55172DC6-D1D5-4C95-8DF6-BE286440019B}" destId="{53EA5FF4-6513-4DA9-9909-2C56FBEEBFE2}" srcOrd="1" destOrd="0" presId="urn:microsoft.com/office/officeart/2005/8/layout/lProcess3"/>
    <dgm:cxn modelId="{A58099D6-EB09-496B-A81B-1F1BCB00DEA2}" type="presParOf" srcId="{55172DC6-D1D5-4C95-8DF6-BE286440019B}" destId="{2C6F557A-0437-46E5-84F9-44F985A9F884}" srcOrd="2" destOrd="0" presId="urn:microsoft.com/office/officeart/2005/8/layout/lProcess3"/>
    <dgm:cxn modelId="{AA966736-7752-4DF0-8A02-6C0A90974150}" type="presParOf" srcId="{55172DC6-D1D5-4C95-8DF6-BE286440019B}" destId="{43A668A6-8F49-425D-9F18-75567BDF7694}" srcOrd="3" destOrd="0" presId="urn:microsoft.com/office/officeart/2005/8/layout/lProcess3"/>
    <dgm:cxn modelId="{D2885DEA-09A6-4EE7-864F-EDC062B9CA38}" type="presParOf" srcId="{55172DC6-D1D5-4C95-8DF6-BE286440019B}" destId="{E2E789D8-6B55-412B-830C-B95A32388C7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7952D8-7E9E-4EFD-A894-6DA7CBD83626}" type="doc">
      <dgm:prSet loTypeId="urn:microsoft.com/office/officeart/2005/8/layout/vList5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30308AC7-409C-4EB1-982E-F885D65B5C89}">
      <dgm:prSet custT="1"/>
      <dgm:spPr/>
      <dgm:t>
        <a:bodyPr/>
        <a:lstStyle/>
        <a:p>
          <a:r>
            <a:rPr lang="en-US" sz="2800" dirty="0"/>
            <a:t>Fluency has two parts and is the bridge between word recognition and language comprehension</a:t>
          </a:r>
        </a:p>
      </dgm:t>
    </dgm:pt>
    <dgm:pt modelId="{7A81465B-0A91-431F-9662-A617861FC3F3}" type="parTrans" cxnId="{5FD2C74A-646F-48B6-A84A-47058CFA8460}">
      <dgm:prSet/>
      <dgm:spPr/>
      <dgm:t>
        <a:bodyPr/>
        <a:lstStyle/>
        <a:p>
          <a:endParaRPr lang="en-US"/>
        </a:p>
      </dgm:t>
    </dgm:pt>
    <dgm:pt modelId="{8D0720C7-F0B2-451B-8077-02533F3F93BA}" type="sibTrans" cxnId="{5FD2C74A-646F-48B6-A84A-47058CFA8460}">
      <dgm:prSet/>
      <dgm:spPr/>
      <dgm:t>
        <a:bodyPr/>
        <a:lstStyle/>
        <a:p>
          <a:endParaRPr lang="en-US"/>
        </a:p>
      </dgm:t>
    </dgm:pt>
    <dgm:pt modelId="{86ADF054-AC32-4093-AB51-372109A9FB77}">
      <dgm:prSet/>
      <dgm:spPr/>
      <dgm:t>
        <a:bodyPr/>
        <a:lstStyle/>
        <a:p>
          <a:r>
            <a:rPr lang="en-US" dirty="0"/>
            <a:t>Automaticity</a:t>
          </a:r>
        </a:p>
      </dgm:t>
    </dgm:pt>
    <dgm:pt modelId="{5E6DD5F3-2EFE-4FE7-BDA3-6255C5863C12}" type="parTrans" cxnId="{EF664FA0-E111-43B0-8E53-FD90564FEACA}">
      <dgm:prSet/>
      <dgm:spPr/>
      <dgm:t>
        <a:bodyPr/>
        <a:lstStyle/>
        <a:p>
          <a:endParaRPr lang="en-US"/>
        </a:p>
      </dgm:t>
    </dgm:pt>
    <dgm:pt modelId="{3F3048A2-BA29-4266-808E-3C814B80120C}" type="sibTrans" cxnId="{EF664FA0-E111-43B0-8E53-FD90564FEACA}">
      <dgm:prSet/>
      <dgm:spPr/>
      <dgm:t>
        <a:bodyPr/>
        <a:lstStyle/>
        <a:p>
          <a:endParaRPr lang="en-US"/>
        </a:p>
      </dgm:t>
    </dgm:pt>
    <dgm:pt modelId="{3B9A3394-9098-480A-9DF2-7E1FA70818FC}">
      <dgm:prSet/>
      <dgm:spPr/>
      <dgm:t>
        <a:bodyPr/>
        <a:lstStyle/>
        <a:p>
          <a:r>
            <a:rPr lang="en-US" dirty="0"/>
            <a:t>Prosody (expression)</a:t>
          </a:r>
        </a:p>
      </dgm:t>
    </dgm:pt>
    <dgm:pt modelId="{2D5804F5-9BD9-484E-8616-0A6BEDD23599}" type="parTrans" cxnId="{F6519199-5021-4E06-B2CE-1AF1D8764A09}">
      <dgm:prSet/>
      <dgm:spPr/>
      <dgm:t>
        <a:bodyPr/>
        <a:lstStyle/>
        <a:p>
          <a:endParaRPr lang="en-US"/>
        </a:p>
      </dgm:t>
    </dgm:pt>
    <dgm:pt modelId="{1EF779E0-6B44-41A4-875D-BA1C7DFE09EF}" type="sibTrans" cxnId="{F6519199-5021-4E06-B2CE-1AF1D8764A09}">
      <dgm:prSet/>
      <dgm:spPr/>
      <dgm:t>
        <a:bodyPr/>
        <a:lstStyle/>
        <a:p>
          <a:endParaRPr lang="en-US"/>
        </a:p>
      </dgm:t>
    </dgm:pt>
    <dgm:pt modelId="{36007161-B1F4-4295-8EF2-A3D1B12B4A10}">
      <dgm:prSet/>
      <dgm:spPr/>
      <dgm:t>
        <a:bodyPr/>
        <a:lstStyle/>
        <a:p>
          <a:r>
            <a:rPr lang="en-US" dirty="0"/>
            <a:t>Vocabulary – the words that we know</a:t>
          </a:r>
        </a:p>
      </dgm:t>
    </dgm:pt>
    <dgm:pt modelId="{93A7C518-EF2C-4D7A-97DD-95D0ADCD52BD}" type="parTrans" cxnId="{78B9CFAB-087D-4614-9552-D204AFDF04D4}">
      <dgm:prSet/>
      <dgm:spPr/>
      <dgm:t>
        <a:bodyPr/>
        <a:lstStyle/>
        <a:p>
          <a:endParaRPr lang="en-US"/>
        </a:p>
      </dgm:t>
    </dgm:pt>
    <dgm:pt modelId="{CAA7F285-C522-4FB8-871C-F469BD0619A6}" type="sibTrans" cxnId="{78B9CFAB-087D-4614-9552-D204AFDF04D4}">
      <dgm:prSet/>
      <dgm:spPr/>
      <dgm:t>
        <a:bodyPr/>
        <a:lstStyle/>
        <a:p>
          <a:endParaRPr lang="en-US"/>
        </a:p>
      </dgm:t>
    </dgm:pt>
    <dgm:pt modelId="{B953519C-0D98-4C6A-B782-7FD11427FA9E}">
      <dgm:prSet custT="1"/>
      <dgm:spPr/>
      <dgm:t>
        <a:bodyPr/>
        <a:lstStyle/>
        <a:p>
          <a:r>
            <a:rPr lang="en-US" sz="2800" dirty="0"/>
            <a:t>Vocabulary and comprehension are two sides of the same coin</a:t>
          </a:r>
        </a:p>
      </dgm:t>
    </dgm:pt>
    <dgm:pt modelId="{29E01747-97DC-4C12-88DB-6A734B4C9F2E}" type="parTrans" cxnId="{FC6AB6F2-850E-4406-9F75-DA22C813F24F}">
      <dgm:prSet/>
      <dgm:spPr/>
      <dgm:t>
        <a:bodyPr/>
        <a:lstStyle/>
        <a:p>
          <a:endParaRPr lang="en-US"/>
        </a:p>
      </dgm:t>
    </dgm:pt>
    <dgm:pt modelId="{E68A868C-0D9D-4B95-A58C-75A9E33720CD}" type="sibTrans" cxnId="{FC6AB6F2-850E-4406-9F75-DA22C813F24F}">
      <dgm:prSet/>
      <dgm:spPr/>
      <dgm:t>
        <a:bodyPr/>
        <a:lstStyle/>
        <a:p>
          <a:endParaRPr lang="en-US"/>
        </a:p>
      </dgm:t>
    </dgm:pt>
    <dgm:pt modelId="{DD186184-41B0-4179-82C8-45C7C012A9C2}">
      <dgm:prSet custT="1"/>
      <dgm:spPr/>
      <dgm:t>
        <a:bodyPr/>
        <a:lstStyle/>
        <a:p>
          <a:r>
            <a:rPr lang="en-US" sz="2400" dirty="0"/>
            <a:t>Listening comprehension in early grades through high-quality text helps prepare older students for reading comprehension</a:t>
          </a:r>
        </a:p>
      </dgm:t>
    </dgm:pt>
    <dgm:pt modelId="{08637A16-12A2-4BE5-AF0C-2EE0428473CC}" type="parTrans" cxnId="{FDBFB7EA-FA19-4A60-BF0D-3C9E7DD7CB4B}">
      <dgm:prSet/>
      <dgm:spPr/>
      <dgm:t>
        <a:bodyPr/>
        <a:lstStyle/>
        <a:p>
          <a:endParaRPr lang="en-US"/>
        </a:p>
      </dgm:t>
    </dgm:pt>
    <dgm:pt modelId="{71712053-3D1B-467F-B27E-F3E7076A391C}" type="sibTrans" cxnId="{FDBFB7EA-FA19-4A60-BF0D-3C9E7DD7CB4B}">
      <dgm:prSet/>
      <dgm:spPr/>
      <dgm:t>
        <a:bodyPr/>
        <a:lstStyle/>
        <a:p>
          <a:endParaRPr lang="en-US"/>
        </a:p>
      </dgm:t>
    </dgm:pt>
    <dgm:pt modelId="{733DFEDF-A083-47C7-AF3E-FF567EBD0810}">
      <dgm:prSet/>
      <dgm:spPr/>
      <dgm:t>
        <a:bodyPr/>
        <a:lstStyle/>
        <a:p>
          <a:endParaRPr lang="en-US" sz="1700" dirty="0"/>
        </a:p>
      </dgm:t>
    </dgm:pt>
    <dgm:pt modelId="{7B2D4242-724A-4FAD-AEB7-53B1FCA4BABE}" type="parTrans" cxnId="{81B90C94-C6C9-401B-9726-CA3C38BA6E21}">
      <dgm:prSet/>
      <dgm:spPr/>
      <dgm:t>
        <a:bodyPr/>
        <a:lstStyle/>
        <a:p>
          <a:endParaRPr lang="en-US"/>
        </a:p>
      </dgm:t>
    </dgm:pt>
    <dgm:pt modelId="{4B076348-D487-4AEC-97D2-C5B9A85705A1}" type="sibTrans" cxnId="{81B90C94-C6C9-401B-9726-CA3C38BA6E21}">
      <dgm:prSet/>
      <dgm:spPr/>
      <dgm:t>
        <a:bodyPr/>
        <a:lstStyle/>
        <a:p>
          <a:endParaRPr lang="en-US"/>
        </a:p>
      </dgm:t>
    </dgm:pt>
    <dgm:pt modelId="{55F3D8F7-A2A5-44C2-86FE-DB126EC29FD0}" type="pres">
      <dgm:prSet presAssocID="{627952D8-7E9E-4EFD-A894-6DA7CBD83626}" presName="Name0" presStyleCnt="0">
        <dgm:presLayoutVars>
          <dgm:dir/>
          <dgm:animLvl val="lvl"/>
          <dgm:resizeHandles val="exact"/>
        </dgm:presLayoutVars>
      </dgm:prSet>
      <dgm:spPr/>
    </dgm:pt>
    <dgm:pt modelId="{8B2FB32E-5988-4B02-880C-C3FCD9AFD811}" type="pres">
      <dgm:prSet presAssocID="{30308AC7-409C-4EB1-982E-F885D65B5C89}" presName="linNode" presStyleCnt="0"/>
      <dgm:spPr/>
    </dgm:pt>
    <dgm:pt modelId="{C6961CF2-0DFE-4396-9E68-9E3C6E8B6B74}" type="pres">
      <dgm:prSet presAssocID="{30308AC7-409C-4EB1-982E-F885D65B5C89}" presName="parentText" presStyleLbl="node1" presStyleIdx="0" presStyleCnt="3" custScaleX="138587" custScaleY="150966">
        <dgm:presLayoutVars>
          <dgm:chMax val="1"/>
          <dgm:bulletEnabled val="1"/>
        </dgm:presLayoutVars>
      </dgm:prSet>
      <dgm:spPr/>
    </dgm:pt>
    <dgm:pt modelId="{5B7AF1AF-423C-4468-A2ED-962C05C6FC91}" type="pres">
      <dgm:prSet presAssocID="{30308AC7-409C-4EB1-982E-F885D65B5C89}" presName="descendantText" presStyleLbl="alignAccFollowNode1" presStyleIdx="0" presStyleCnt="2">
        <dgm:presLayoutVars>
          <dgm:bulletEnabled val="1"/>
        </dgm:presLayoutVars>
      </dgm:prSet>
      <dgm:spPr/>
    </dgm:pt>
    <dgm:pt modelId="{63C807E2-D1C0-4065-B18C-FE30F29CF0E5}" type="pres">
      <dgm:prSet presAssocID="{8D0720C7-F0B2-451B-8077-02533F3F93BA}" presName="sp" presStyleCnt="0"/>
      <dgm:spPr/>
    </dgm:pt>
    <dgm:pt modelId="{DE26BFAB-ECFD-4709-84A1-B870DCF8A89D}" type="pres">
      <dgm:prSet presAssocID="{36007161-B1F4-4295-8EF2-A3D1B12B4A10}" presName="linNode" presStyleCnt="0"/>
      <dgm:spPr/>
    </dgm:pt>
    <dgm:pt modelId="{AA6A6E1D-5B87-4BA3-8A17-384A142CEFAE}" type="pres">
      <dgm:prSet presAssocID="{36007161-B1F4-4295-8EF2-A3D1B12B4A10}" presName="parentText" presStyleLbl="node1" presStyleIdx="1" presStyleCnt="3" custScaleX="120568">
        <dgm:presLayoutVars>
          <dgm:chMax val="1"/>
          <dgm:bulletEnabled val="1"/>
        </dgm:presLayoutVars>
      </dgm:prSet>
      <dgm:spPr/>
    </dgm:pt>
    <dgm:pt modelId="{F1DE7443-8D0C-4840-8CAF-8FE7F31C52DC}" type="pres">
      <dgm:prSet presAssocID="{CAA7F285-C522-4FB8-871C-F469BD0619A6}" presName="sp" presStyleCnt="0"/>
      <dgm:spPr/>
    </dgm:pt>
    <dgm:pt modelId="{A4195156-D38E-43A7-B7C0-F6D467A584C3}" type="pres">
      <dgm:prSet presAssocID="{B953519C-0D98-4C6A-B782-7FD11427FA9E}" presName="linNode" presStyleCnt="0"/>
      <dgm:spPr/>
    </dgm:pt>
    <dgm:pt modelId="{910C15FB-15A2-4974-A9E9-2C3AC29AE12C}" type="pres">
      <dgm:prSet presAssocID="{B953519C-0D98-4C6A-B782-7FD11427FA9E}" presName="parentText" presStyleLbl="node1" presStyleIdx="2" presStyleCnt="3" custScaleX="140011" custScaleY="126693">
        <dgm:presLayoutVars>
          <dgm:chMax val="1"/>
          <dgm:bulletEnabled val="1"/>
        </dgm:presLayoutVars>
      </dgm:prSet>
      <dgm:spPr/>
    </dgm:pt>
    <dgm:pt modelId="{41190D42-EAF7-4BD0-8B29-CC0FD0EF5268}" type="pres">
      <dgm:prSet presAssocID="{B953519C-0D98-4C6A-B782-7FD11427FA9E}" presName="descendantText" presStyleLbl="alignAccFollowNode1" presStyleIdx="1" presStyleCnt="2" custScaleY="126446">
        <dgm:presLayoutVars>
          <dgm:bulletEnabled val="1"/>
        </dgm:presLayoutVars>
      </dgm:prSet>
      <dgm:spPr/>
    </dgm:pt>
  </dgm:ptLst>
  <dgm:cxnLst>
    <dgm:cxn modelId="{34CDDF0B-7F6D-4558-AB1E-21691249431E}" type="presOf" srcId="{B953519C-0D98-4C6A-B782-7FD11427FA9E}" destId="{910C15FB-15A2-4974-A9E9-2C3AC29AE12C}" srcOrd="0" destOrd="0" presId="urn:microsoft.com/office/officeart/2005/8/layout/vList5"/>
    <dgm:cxn modelId="{189CC313-944E-43D3-AE65-43E71835EDD2}" type="presOf" srcId="{86ADF054-AC32-4093-AB51-372109A9FB77}" destId="{5B7AF1AF-423C-4468-A2ED-962C05C6FC91}" srcOrd="0" destOrd="0" presId="urn:microsoft.com/office/officeart/2005/8/layout/vList5"/>
    <dgm:cxn modelId="{791C4147-95C9-4A30-B298-6A46452D3018}" type="presOf" srcId="{3B9A3394-9098-480A-9DF2-7E1FA70818FC}" destId="{5B7AF1AF-423C-4468-A2ED-962C05C6FC91}" srcOrd="0" destOrd="1" presId="urn:microsoft.com/office/officeart/2005/8/layout/vList5"/>
    <dgm:cxn modelId="{5FD2C74A-646F-48B6-A84A-47058CFA8460}" srcId="{627952D8-7E9E-4EFD-A894-6DA7CBD83626}" destId="{30308AC7-409C-4EB1-982E-F885D65B5C89}" srcOrd="0" destOrd="0" parTransId="{7A81465B-0A91-431F-9662-A617861FC3F3}" sibTransId="{8D0720C7-F0B2-451B-8077-02533F3F93BA}"/>
    <dgm:cxn modelId="{5CBC266D-A894-4BB0-AA66-22B85586CD73}" type="presOf" srcId="{733DFEDF-A083-47C7-AF3E-FF567EBD0810}" destId="{41190D42-EAF7-4BD0-8B29-CC0FD0EF5268}" srcOrd="0" destOrd="1" presId="urn:microsoft.com/office/officeart/2005/8/layout/vList5"/>
    <dgm:cxn modelId="{81B90C94-C6C9-401B-9726-CA3C38BA6E21}" srcId="{B953519C-0D98-4C6A-B782-7FD11427FA9E}" destId="{733DFEDF-A083-47C7-AF3E-FF567EBD0810}" srcOrd="1" destOrd="0" parTransId="{7B2D4242-724A-4FAD-AEB7-53B1FCA4BABE}" sibTransId="{4B076348-D487-4AEC-97D2-C5B9A85705A1}"/>
    <dgm:cxn modelId="{F6519199-5021-4E06-B2CE-1AF1D8764A09}" srcId="{30308AC7-409C-4EB1-982E-F885D65B5C89}" destId="{3B9A3394-9098-480A-9DF2-7E1FA70818FC}" srcOrd="1" destOrd="0" parTransId="{2D5804F5-9BD9-484E-8616-0A6BEDD23599}" sibTransId="{1EF779E0-6B44-41A4-875D-BA1C7DFE09EF}"/>
    <dgm:cxn modelId="{EF664FA0-E111-43B0-8E53-FD90564FEACA}" srcId="{30308AC7-409C-4EB1-982E-F885D65B5C89}" destId="{86ADF054-AC32-4093-AB51-372109A9FB77}" srcOrd="0" destOrd="0" parTransId="{5E6DD5F3-2EFE-4FE7-BDA3-6255C5863C12}" sibTransId="{3F3048A2-BA29-4266-808E-3C814B80120C}"/>
    <dgm:cxn modelId="{A4E13EA1-19A4-48B2-8950-627464A35E95}" type="presOf" srcId="{627952D8-7E9E-4EFD-A894-6DA7CBD83626}" destId="{55F3D8F7-A2A5-44C2-86FE-DB126EC29FD0}" srcOrd="0" destOrd="0" presId="urn:microsoft.com/office/officeart/2005/8/layout/vList5"/>
    <dgm:cxn modelId="{78B9CFAB-087D-4614-9552-D204AFDF04D4}" srcId="{627952D8-7E9E-4EFD-A894-6DA7CBD83626}" destId="{36007161-B1F4-4295-8EF2-A3D1B12B4A10}" srcOrd="1" destOrd="0" parTransId="{93A7C518-EF2C-4D7A-97DD-95D0ADCD52BD}" sibTransId="{CAA7F285-C522-4FB8-871C-F469BD0619A6}"/>
    <dgm:cxn modelId="{960667AC-D211-499E-A0E0-657464599D80}" type="presOf" srcId="{30308AC7-409C-4EB1-982E-F885D65B5C89}" destId="{C6961CF2-0DFE-4396-9E68-9E3C6E8B6B74}" srcOrd="0" destOrd="0" presId="urn:microsoft.com/office/officeart/2005/8/layout/vList5"/>
    <dgm:cxn modelId="{166A9FB8-D260-4E79-ADD7-E38075326DFE}" type="presOf" srcId="{DD186184-41B0-4179-82C8-45C7C012A9C2}" destId="{41190D42-EAF7-4BD0-8B29-CC0FD0EF5268}" srcOrd="0" destOrd="0" presId="urn:microsoft.com/office/officeart/2005/8/layout/vList5"/>
    <dgm:cxn modelId="{D51A74BE-3810-4893-A8C9-FA5B24481469}" type="presOf" srcId="{36007161-B1F4-4295-8EF2-A3D1B12B4A10}" destId="{AA6A6E1D-5B87-4BA3-8A17-384A142CEFAE}" srcOrd="0" destOrd="0" presId="urn:microsoft.com/office/officeart/2005/8/layout/vList5"/>
    <dgm:cxn modelId="{FDBFB7EA-FA19-4A60-BF0D-3C9E7DD7CB4B}" srcId="{B953519C-0D98-4C6A-B782-7FD11427FA9E}" destId="{DD186184-41B0-4179-82C8-45C7C012A9C2}" srcOrd="0" destOrd="0" parTransId="{08637A16-12A2-4BE5-AF0C-2EE0428473CC}" sibTransId="{71712053-3D1B-467F-B27E-F3E7076A391C}"/>
    <dgm:cxn modelId="{FC6AB6F2-850E-4406-9F75-DA22C813F24F}" srcId="{627952D8-7E9E-4EFD-A894-6DA7CBD83626}" destId="{B953519C-0D98-4C6A-B782-7FD11427FA9E}" srcOrd="2" destOrd="0" parTransId="{29E01747-97DC-4C12-88DB-6A734B4C9F2E}" sibTransId="{E68A868C-0D9D-4B95-A58C-75A9E33720CD}"/>
    <dgm:cxn modelId="{B4DDB794-89DE-4A04-8D7B-7A9C9E89A34C}" type="presParOf" srcId="{55F3D8F7-A2A5-44C2-86FE-DB126EC29FD0}" destId="{8B2FB32E-5988-4B02-880C-C3FCD9AFD811}" srcOrd="0" destOrd="0" presId="urn:microsoft.com/office/officeart/2005/8/layout/vList5"/>
    <dgm:cxn modelId="{633A4F81-38B9-46E3-A0C4-2950BA862554}" type="presParOf" srcId="{8B2FB32E-5988-4B02-880C-C3FCD9AFD811}" destId="{C6961CF2-0DFE-4396-9E68-9E3C6E8B6B74}" srcOrd="0" destOrd="0" presId="urn:microsoft.com/office/officeart/2005/8/layout/vList5"/>
    <dgm:cxn modelId="{023502FB-E4DA-4822-9863-CD4BD081947B}" type="presParOf" srcId="{8B2FB32E-5988-4B02-880C-C3FCD9AFD811}" destId="{5B7AF1AF-423C-4468-A2ED-962C05C6FC91}" srcOrd="1" destOrd="0" presId="urn:microsoft.com/office/officeart/2005/8/layout/vList5"/>
    <dgm:cxn modelId="{CD02A401-5E0D-48E7-9609-E4ED753F71A6}" type="presParOf" srcId="{55F3D8F7-A2A5-44C2-86FE-DB126EC29FD0}" destId="{63C807E2-D1C0-4065-B18C-FE30F29CF0E5}" srcOrd="1" destOrd="0" presId="urn:microsoft.com/office/officeart/2005/8/layout/vList5"/>
    <dgm:cxn modelId="{06B410C5-27E9-4124-BB04-7EB88789C72D}" type="presParOf" srcId="{55F3D8F7-A2A5-44C2-86FE-DB126EC29FD0}" destId="{DE26BFAB-ECFD-4709-84A1-B870DCF8A89D}" srcOrd="2" destOrd="0" presId="urn:microsoft.com/office/officeart/2005/8/layout/vList5"/>
    <dgm:cxn modelId="{D6F9C1FD-3E98-4B2B-BEE2-EB3DCC96FF46}" type="presParOf" srcId="{DE26BFAB-ECFD-4709-84A1-B870DCF8A89D}" destId="{AA6A6E1D-5B87-4BA3-8A17-384A142CEFAE}" srcOrd="0" destOrd="0" presId="urn:microsoft.com/office/officeart/2005/8/layout/vList5"/>
    <dgm:cxn modelId="{16DED75C-D02B-4369-B57C-01499006FDF5}" type="presParOf" srcId="{55F3D8F7-A2A5-44C2-86FE-DB126EC29FD0}" destId="{F1DE7443-8D0C-4840-8CAF-8FE7F31C52DC}" srcOrd="3" destOrd="0" presId="urn:microsoft.com/office/officeart/2005/8/layout/vList5"/>
    <dgm:cxn modelId="{CB2A86B3-C68A-44B5-9CE7-C69D33A750F4}" type="presParOf" srcId="{55F3D8F7-A2A5-44C2-86FE-DB126EC29FD0}" destId="{A4195156-D38E-43A7-B7C0-F6D467A584C3}" srcOrd="4" destOrd="0" presId="urn:microsoft.com/office/officeart/2005/8/layout/vList5"/>
    <dgm:cxn modelId="{334FBF26-A152-4E67-909D-486A5F51EC23}" type="presParOf" srcId="{A4195156-D38E-43A7-B7C0-F6D467A584C3}" destId="{910C15FB-15A2-4974-A9E9-2C3AC29AE12C}" srcOrd="0" destOrd="0" presId="urn:microsoft.com/office/officeart/2005/8/layout/vList5"/>
    <dgm:cxn modelId="{690DF7B4-ECE5-4742-B31D-75DBB9906A6E}" type="presParOf" srcId="{A4195156-D38E-43A7-B7C0-F6D467A584C3}" destId="{41190D42-EAF7-4BD0-8B29-CC0FD0EF526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592FC1-25C8-46FC-BE40-2708C15B3212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ADCDF7C-2A44-4B5F-B527-30BBA99064FD}">
      <dgm:prSet phldrT="[Text]"/>
      <dgm:spPr/>
      <dgm:t>
        <a:bodyPr/>
        <a:lstStyle/>
        <a:p>
          <a:r>
            <a:rPr lang="en-US" dirty="0"/>
            <a:t>Benefits</a:t>
          </a:r>
        </a:p>
      </dgm:t>
    </dgm:pt>
    <dgm:pt modelId="{DCE90E1C-2510-4B34-9423-3D1322746493}" type="parTrans" cxnId="{787DD103-7DEA-4F1F-821F-389680E93B20}">
      <dgm:prSet/>
      <dgm:spPr/>
      <dgm:t>
        <a:bodyPr/>
        <a:lstStyle/>
        <a:p>
          <a:endParaRPr lang="en-US"/>
        </a:p>
      </dgm:t>
    </dgm:pt>
    <dgm:pt modelId="{8AB343D2-1783-4B12-A44F-211B6A6058DA}" type="sibTrans" cxnId="{787DD103-7DEA-4F1F-821F-389680E93B20}">
      <dgm:prSet/>
      <dgm:spPr/>
      <dgm:t>
        <a:bodyPr/>
        <a:lstStyle/>
        <a:p>
          <a:endParaRPr lang="en-US"/>
        </a:p>
      </dgm:t>
    </dgm:pt>
    <dgm:pt modelId="{F7A00ECA-572C-47B3-BC2F-F3130BF96917}">
      <dgm:prSet phldrT="[Text]"/>
      <dgm:spPr/>
      <dgm:t>
        <a:bodyPr/>
        <a:lstStyle/>
        <a:p>
          <a:r>
            <a:rPr lang="en-US" dirty="0"/>
            <a:t>Motivating and engaging</a:t>
          </a:r>
        </a:p>
      </dgm:t>
    </dgm:pt>
    <dgm:pt modelId="{7A51B3B0-BADC-44BA-90E0-D5A23800B8CE}" type="parTrans" cxnId="{9689F666-70A2-4358-B1F9-2E18462F702F}">
      <dgm:prSet/>
      <dgm:spPr/>
      <dgm:t>
        <a:bodyPr/>
        <a:lstStyle/>
        <a:p>
          <a:endParaRPr lang="en-US"/>
        </a:p>
      </dgm:t>
    </dgm:pt>
    <dgm:pt modelId="{5705DA94-BF39-4B50-91A0-49E4E499328A}" type="sibTrans" cxnId="{9689F666-70A2-4358-B1F9-2E18462F702F}">
      <dgm:prSet/>
      <dgm:spPr/>
      <dgm:t>
        <a:bodyPr/>
        <a:lstStyle/>
        <a:p>
          <a:endParaRPr lang="en-US"/>
        </a:p>
      </dgm:t>
    </dgm:pt>
    <dgm:pt modelId="{D9293196-1C64-46E9-A266-44939732EDA2}">
      <dgm:prSet phldrT="[Text]"/>
      <dgm:spPr/>
      <dgm:t>
        <a:bodyPr/>
        <a:lstStyle/>
        <a:p>
          <a:r>
            <a:rPr lang="en-US" dirty="0"/>
            <a:t>Uses multiple areas of the brain</a:t>
          </a:r>
        </a:p>
      </dgm:t>
    </dgm:pt>
    <dgm:pt modelId="{5B84DDF2-BA26-4B51-9C31-DE12D294114A}" type="parTrans" cxnId="{9F420F94-C5CE-47C7-81F9-89495C74F928}">
      <dgm:prSet/>
      <dgm:spPr/>
      <dgm:t>
        <a:bodyPr/>
        <a:lstStyle/>
        <a:p>
          <a:endParaRPr lang="en-US"/>
        </a:p>
      </dgm:t>
    </dgm:pt>
    <dgm:pt modelId="{6143FE97-73EC-4B99-AC21-CF68F96E97FC}" type="sibTrans" cxnId="{9F420F94-C5CE-47C7-81F9-89495C74F928}">
      <dgm:prSet/>
      <dgm:spPr/>
      <dgm:t>
        <a:bodyPr/>
        <a:lstStyle/>
        <a:p>
          <a:endParaRPr lang="en-US"/>
        </a:p>
      </dgm:t>
    </dgm:pt>
    <dgm:pt modelId="{81510EDA-A6F1-4ACE-82A1-174669D0532F}">
      <dgm:prSet phldrT="[Text]"/>
      <dgm:spPr/>
      <dgm:t>
        <a:bodyPr/>
        <a:lstStyle/>
        <a:p>
          <a:r>
            <a:rPr lang="en-US" dirty="0"/>
            <a:t>Makes activities more memorable</a:t>
          </a:r>
        </a:p>
      </dgm:t>
    </dgm:pt>
    <dgm:pt modelId="{C4649B65-9BC1-4CEE-9879-20D6883C1D8E}" type="parTrans" cxnId="{A941A852-F512-4CF1-BA11-976D7A428235}">
      <dgm:prSet/>
      <dgm:spPr/>
      <dgm:t>
        <a:bodyPr/>
        <a:lstStyle/>
        <a:p>
          <a:endParaRPr lang="en-US"/>
        </a:p>
      </dgm:t>
    </dgm:pt>
    <dgm:pt modelId="{D2B815EE-A841-412D-91AF-D4C1E3E3A99B}" type="sibTrans" cxnId="{A941A852-F512-4CF1-BA11-976D7A428235}">
      <dgm:prSet/>
      <dgm:spPr/>
      <dgm:t>
        <a:bodyPr/>
        <a:lstStyle/>
        <a:p>
          <a:endParaRPr lang="en-US"/>
        </a:p>
      </dgm:t>
    </dgm:pt>
    <dgm:pt modelId="{487F0649-580B-4546-B62F-8DE3A5C84CA0}">
      <dgm:prSet phldrT="[Text]"/>
      <dgm:spPr/>
      <dgm:t>
        <a:bodyPr/>
        <a:lstStyle/>
        <a:p>
          <a:r>
            <a:rPr lang="en-US" dirty="0"/>
            <a:t>Increases skill acquisition</a:t>
          </a:r>
        </a:p>
      </dgm:t>
    </dgm:pt>
    <dgm:pt modelId="{195FCCE2-2153-44D0-9798-93B7C64B7BF1}" type="parTrans" cxnId="{5D816C98-F03A-4B8C-9503-3202CE376913}">
      <dgm:prSet/>
      <dgm:spPr/>
      <dgm:t>
        <a:bodyPr/>
        <a:lstStyle/>
        <a:p>
          <a:endParaRPr lang="en-US"/>
        </a:p>
      </dgm:t>
    </dgm:pt>
    <dgm:pt modelId="{E1C0B15B-3827-406B-850E-00264DCDD7C2}" type="sibTrans" cxnId="{5D816C98-F03A-4B8C-9503-3202CE376913}">
      <dgm:prSet/>
      <dgm:spPr/>
      <dgm:t>
        <a:bodyPr/>
        <a:lstStyle/>
        <a:p>
          <a:endParaRPr lang="en-US"/>
        </a:p>
      </dgm:t>
    </dgm:pt>
    <dgm:pt modelId="{44C4C3CE-A693-43E9-BEA3-47A9284BBE30}" type="pres">
      <dgm:prSet presAssocID="{BE592FC1-25C8-46FC-BE40-2708C15B321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6F58AB7-CEA4-4C90-ACC4-EF28979906EB}" type="pres">
      <dgm:prSet presAssocID="{BE592FC1-25C8-46FC-BE40-2708C15B3212}" presName="matrix" presStyleCnt="0"/>
      <dgm:spPr/>
    </dgm:pt>
    <dgm:pt modelId="{8B90597B-0D22-4B66-AFCD-06DF4B5B8608}" type="pres">
      <dgm:prSet presAssocID="{BE592FC1-25C8-46FC-BE40-2708C15B3212}" presName="tile1" presStyleLbl="node1" presStyleIdx="0" presStyleCnt="4"/>
      <dgm:spPr/>
    </dgm:pt>
    <dgm:pt modelId="{8F87C53C-CF77-4EC5-A7CA-DE8CA8E60905}" type="pres">
      <dgm:prSet presAssocID="{BE592FC1-25C8-46FC-BE40-2708C15B321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03A8169-7C77-4EE2-BFDD-8715954B6529}" type="pres">
      <dgm:prSet presAssocID="{BE592FC1-25C8-46FC-BE40-2708C15B3212}" presName="tile2" presStyleLbl="node1" presStyleIdx="1" presStyleCnt="4" custLinFactNeighborX="440" custLinFactNeighborY="205"/>
      <dgm:spPr/>
    </dgm:pt>
    <dgm:pt modelId="{4E98A368-0D64-480B-8BC2-2FD5170AA29F}" type="pres">
      <dgm:prSet presAssocID="{BE592FC1-25C8-46FC-BE40-2708C15B321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A2367F2-0DFF-41B8-9F9A-BC6F0AE812F6}" type="pres">
      <dgm:prSet presAssocID="{BE592FC1-25C8-46FC-BE40-2708C15B3212}" presName="tile3" presStyleLbl="node1" presStyleIdx="2" presStyleCnt="4"/>
      <dgm:spPr/>
    </dgm:pt>
    <dgm:pt modelId="{314922DF-FAAA-41EC-83CE-7C897CE25DCC}" type="pres">
      <dgm:prSet presAssocID="{BE592FC1-25C8-46FC-BE40-2708C15B321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6F316BC-9C3F-4F8E-9A50-B448AC44B8A6}" type="pres">
      <dgm:prSet presAssocID="{BE592FC1-25C8-46FC-BE40-2708C15B3212}" presName="tile4" presStyleLbl="node1" presStyleIdx="3" presStyleCnt="4"/>
      <dgm:spPr/>
    </dgm:pt>
    <dgm:pt modelId="{BE8442D0-E11F-4B34-9A1F-98CFCCE5E306}" type="pres">
      <dgm:prSet presAssocID="{BE592FC1-25C8-46FC-BE40-2708C15B321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79A3D20-8CAB-486F-98CD-D9A6B3132261}" type="pres">
      <dgm:prSet presAssocID="{BE592FC1-25C8-46FC-BE40-2708C15B3212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7C765C01-F8E0-4916-9F0B-B3F42C787F15}" type="presOf" srcId="{81510EDA-A6F1-4ACE-82A1-174669D0532F}" destId="{314922DF-FAAA-41EC-83CE-7C897CE25DCC}" srcOrd="1" destOrd="0" presId="urn:microsoft.com/office/officeart/2005/8/layout/matrix1"/>
    <dgm:cxn modelId="{787DD103-7DEA-4F1F-821F-389680E93B20}" srcId="{BE592FC1-25C8-46FC-BE40-2708C15B3212}" destId="{CADCDF7C-2A44-4B5F-B527-30BBA99064FD}" srcOrd="0" destOrd="0" parTransId="{DCE90E1C-2510-4B34-9423-3D1322746493}" sibTransId="{8AB343D2-1783-4B12-A44F-211B6A6058DA}"/>
    <dgm:cxn modelId="{C3787026-4366-4744-AEEA-FE12A49F2D59}" type="presOf" srcId="{F7A00ECA-572C-47B3-BC2F-F3130BF96917}" destId="{8F87C53C-CF77-4EC5-A7CA-DE8CA8E60905}" srcOrd="1" destOrd="0" presId="urn:microsoft.com/office/officeart/2005/8/layout/matrix1"/>
    <dgm:cxn modelId="{96CB575D-4321-461A-A0A6-5524AA6A7029}" type="presOf" srcId="{81510EDA-A6F1-4ACE-82A1-174669D0532F}" destId="{5A2367F2-0DFF-41B8-9F9A-BC6F0AE812F6}" srcOrd="0" destOrd="0" presId="urn:microsoft.com/office/officeart/2005/8/layout/matrix1"/>
    <dgm:cxn modelId="{9689F666-70A2-4358-B1F9-2E18462F702F}" srcId="{CADCDF7C-2A44-4B5F-B527-30BBA99064FD}" destId="{F7A00ECA-572C-47B3-BC2F-F3130BF96917}" srcOrd="0" destOrd="0" parTransId="{7A51B3B0-BADC-44BA-90E0-D5A23800B8CE}" sibTransId="{5705DA94-BF39-4B50-91A0-49E4E499328A}"/>
    <dgm:cxn modelId="{E41BFE48-987F-4116-82DE-FDCD36281612}" type="presOf" srcId="{D9293196-1C64-46E9-A266-44939732EDA2}" destId="{4E98A368-0D64-480B-8BC2-2FD5170AA29F}" srcOrd="1" destOrd="0" presId="urn:microsoft.com/office/officeart/2005/8/layout/matrix1"/>
    <dgm:cxn modelId="{A941A852-F512-4CF1-BA11-976D7A428235}" srcId="{CADCDF7C-2A44-4B5F-B527-30BBA99064FD}" destId="{81510EDA-A6F1-4ACE-82A1-174669D0532F}" srcOrd="2" destOrd="0" parTransId="{C4649B65-9BC1-4CEE-9879-20D6883C1D8E}" sibTransId="{D2B815EE-A841-412D-91AF-D4C1E3E3A99B}"/>
    <dgm:cxn modelId="{9B7C2886-CB27-4EEC-8A91-5F51BFB83923}" type="presOf" srcId="{F7A00ECA-572C-47B3-BC2F-F3130BF96917}" destId="{8B90597B-0D22-4B66-AFCD-06DF4B5B8608}" srcOrd="0" destOrd="0" presId="urn:microsoft.com/office/officeart/2005/8/layout/matrix1"/>
    <dgm:cxn modelId="{0F9D118D-780A-4753-A84B-438A2D2E47A6}" type="presOf" srcId="{487F0649-580B-4546-B62F-8DE3A5C84CA0}" destId="{66F316BC-9C3F-4F8E-9A50-B448AC44B8A6}" srcOrd="0" destOrd="0" presId="urn:microsoft.com/office/officeart/2005/8/layout/matrix1"/>
    <dgm:cxn modelId="{9F420F94-C5CE-47C7-81F9-89495C74F928}" srcId="{CADCDF7C-2A44-4B5F-B527-30BBA99064FD}" destId="{D9293196-1C64-46E9-A266-44939732EDA2}" srcOrd="1" destOrd="0" parTransId="{5B84DDF2-BA26-4B51-9C31-DE12D294114A}" sibTransId="{6143FE97-73EC-4B99-AC21-CF68F96E97FC}"/>
    <dgm:cxn modelId="{5D816C98-F03A-4B8C-9503-3202CE376913}" srcId="{CADCDF7C-2A44-4B5F-B527-30BBA99064FD}" destId="{487F0649-580B-4546-B62F-8DE3A5C84CA0}" srcOrd="3" destOrd="0" parTransId="{195FCCE2-2153-44D0-9798-93B7C64B7BF1}" sibTransId="{E1C0B15B-3827-406B-850E-00264DCDD7C2}"/>
    <dgm:cxn modelId="{54591CD0-400D-4346-B76F-D70E85884ABF}" type="presOf" srcId="{CADCDF7C-2A44-4B5F-B527-30BBA99064FD}" destId="{C79A3D20-8CAB-486F-98CD-D9A6B3132261}" srcOrd="0" destOrd="0" presId="urn:microsoft.com/office/officeart/2005/8/layout/matrix1"/>
    <dgm:cxn modelId="{33E7A0DB-E33F-4C44-BB80-6A30539C174B}" type="presOf" srcId="{BE592FC1-25C8-46FC-BE40-2708C15B3212}" destId="{44C4C3CE-A693-43E9-BEA3-47A9284BBE30}" srcOrd="0" destOrd="0" presId="urn:microsoft.com/office/officeart/2005/8/layout/matrix1"/>
    <dgm:cxn modelId="{E0E9B8FD-BCD2-4AF5-8FBD-8365D1293819}" type="presOf" srcId="{D9293196-1C64-46E9-A266-44939732EDA2}" destId="{903A8169-7C77-4EE2-BFDD-8715954B6529}" srcOrd="0" destOrd="0" presId="urn:microsoft.com/office/officeart/2005/8/layout/matrix1"/>
    <dgm:cxn modelId="{C17F64FE-D4D6-4220-8BF7-0E09D46758BE}" type="presOf" srcId="{487F0649-580B-4546-B62F-8DE3A5C84CA0}" destId="{BE8442D0-E11F-4B34-9A1F-98CFCCE5E306}" srcOrd="1" destOrd="0" presId="urn:microsoft.com/office/officeart/2005/8/layout/matrix1"/>
    <dgm:cxn modelId="{9D7CAADE-3696-4B7C-BD4D-D09470F936F1}" type="presParOf" srcId="{44C4C3CE-A693-43E9-BEA3-47A9284BBE30}" destId="{56F58AB7-CEA4-4C90-ACC4-EF28979906EB}" srcOrd="0" destOrd="0" presId="urn:microsoft.com/office/officeart/2005/8/layout/matrix1"/>
    <dgm:cxn modelId="{313BA70F-7CAC-48EA-BC1B-0F7373967485}" type="presParOf" srcId="{56F58AB7-CEA4-4C90-ACC4-EF28979906EB}" destId="{8B90597B-0D22-4B66-AFCD-06DF4B5B8608}" srcOrd="0" destOrd="0" presId="urn:microsoft.com/office/officeart/2005/8/layout/matrix1"/>
    <dgm:cxn modelId="{39A52AB4-93EB-4C52-A990-590292D60A74}" type="presParOf" srcId="{56F58AB7-CEA4-4C90-ACC4-EF28979906EB}" destId="{8F87C53C-CF77-4EC5-A7CA-DE8CA8E60905}" srcOrd="1" destOrd="0" presId="urn:microsoft.com/office/officeart/2005/8/layout/matrix1"/>
    <dgm:cxn modelId="{0B1F754C-BB09-4C34-971C-8949A1249F93}" type="presParOf" srcId="{56F58AB7-CEA4-4C90-ACC4-EF28979906EB}" destId="{903A8169-7C77-4EE2-BFDD-8715954B6529}" srcOrd="2" destOrd="0" presId="urn:microsoft.com/office/officeart/2005/8/layout/matrix1"/>
    <dgm:cxn modelId="{3A3BA0C6-4743-40CD-93E3-FF9D4C8E3C81}" type="presParOf" srcId="{56F58AB7-CEA4-4C90-ACC4-EF28979906EB}" destId="{4E98A368-0D64-480B-8BC2-2FD5170AA29F}" srcOrd="3" destOrd="0" presId="urn:microsoft.com/office/officeart/2005/8/layout/matrix1"/>
    <dgm:cxn modelId="{7DB73FA8-1BB3-43A2-965B-EDC369E29BC6}" type="presParOf" srcId="{56F58AB7-CEA4-4C90-ACC4-EF28979906EB}" destId="{5A2367F2-0DFF-41B8-9F9A-BC6F0AE812F6}" srcOrd="4" destOrd="0" presId="urn:microsoft.com/office/officeart/2005/8/layout/matrix1"/>
    <dgm:cxn modelId="{41C3474E-4BFD-4BA7-BA96-5F5C7EBF1AC0}" type="presParOf" srcId="{56F58AB7-CEA4-4C90-ACC4-EF28979906EB}" destId="{314922DF-FAAA-41EC-83CE-7C897CE25DCC}" srcOrd="5" destOrd="0" presId="urn:microsoft.com/office/officeart/2005/8/layout/matrix1"/>
    <dgm:cxn modelId="{0BD9F1B5-8031-4DC2-9AF7-3FAA8BDE37C1}" type="presParOf" srcId="{56F58AB7-CEA4-4C90-ACC4-EF28979906EB}" destId="{66F316BC-9C3F-4F8E-9A50-B448AC44B8A6}" srcOrd="6" destOrd="0" presId="urn:microsoft.com/office/officeart/2005/8/layout/matrix1"/>
    <dgm:cxn modelId="{87EB160C-C1F5-4A3E-AA47-4A39B81DAAF9}" type="presParOf" srcId="{56F58AB7-CEA4-4C90-ACC4-EF28979906EB}" destId="{BE8442D0-E11F-4B34-9A1F-98CFCCE5E306}" srcOrd="7" destOrd="0" presId="urn:microsoft.com/office/officeart/2005/8/layout/matrix1"/>
    <dgm:cxn modelId="{73B9380F-D367-4920-8D67-3B2B59734132}" type="presParOf" srcId="{44C4C3CE-A693-43E9-BEA3-47A9284BBE30}" destId="{C79A3D20-8CAB-486F-98CD-D9A6B313226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4E94F-DF13-4F76-8D11-3EE864817F39}">
      <dsp:nvSpPr>
        <dsp:cNvPr id="0" name=""/>
        <dsp:cNvSpPr/>
      </dsp:nvSpPr>
      <dsp:spPr>
        <a:xfrm>
          <a:off x="2540" y="228738"/>
          <a:ext cx="2476500" cy="9377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Letters and sounds</a:t>
          </a:r>
        </a:p>
      </dsp:txBody>
      <dsp:txXfrm>
        <a:off x="2540" y="228738"/>
        <a:ext cx="2476500" cy="937706"/>
      </dsp:txXfrm>
    </dsp:sp>
    <dsp:sp modelId="{A5ED6D7D-6176-4976-BB0C-FA76754D3A15}">
      <dsp:nvSpPr>
        <dsp:cNvPr id="0" name=""/>
        <dsp:cNvSpPr/>
      </dsp:nvSpPr>
      <dsp:spPr>
        <a:xfrm>
          <a:off x="2540" y="1166444"/>
          <a:ext cx="2476500" cy="402348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necessary for both phonic decoding and sight-word learning</a:t>
          </a:r>
        </a:p>
      </dsp:txBody>
      <dsp:txXfrm>
        <a:off x="2540" y="1166444"/>
        <a:ext cx="2476500" cy="4023483"/>
      </dsp:txXfrm>
    </dsp:sp>
    <dsp:sp modelId="{E8C94F50-E37F-4092-8D10-D62587E5FFEF}">
      <dsp:nvSpPr>
        <dsp:cNvPr id="0" name=""/>
        <dsp:cNvSpPr/>
      </dsp:nvSpPr>
      <dsp:spPr>
        <a:xfrm>
          <a:off x="2825750" y="228738"/>
          <a:ext cx="2476500" cy="937706"/>
        </a:xfrm>
        <a:prstGeom prst="rect">
          <a:avLst/>
        </a:prstGeom>
        <a:solidFill>
          <a:schemeClr val="accent3">
            <a:hueOff val="-3136078"/>
            <a:satOff val="27657"/>
            <a:lumOff val="5980"/>
            <a:alphaOff val="0"/>
          </a:schemeClr>
        </a:solidFill>
        <a:ln w="12700" cap="flat" cmpd="sng" algn="ctr">
          <a:solidFill>
            <a:schemeClr val="accent3">
              <a:hueOff val="-3136078"/>
              <a:satOff val="27657"/>
              <a:lumOff val="5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Phonic decoding</a:t>
          </a:r>
        </a:p>
      </dsp:txBody>
      <dsp:txXfrm>
        <a:off x="2825750" y="228738"/>
        <a:ext cx="2476500" cy="937706"/>
      </dsp:txXfrm>
    </dsp:sp>
    <dsp:sp modelId="{988FEBDD-B763-4E8C-A54F-6E1FD48256BE}">
      <dsp:nvSpPr>
        <dsp:cNvPr id="0" name=""/>
        <dsp:cNvSpPr/>
      </dsp:nvSpPr>
      <dsp:spPr>
        <a:xfrm>
          <a:off x="2825750" y="1166444"/>
          <a:ext cx="2476500" cy="4023483"/>
        </a:xfrm>
        <a:prstGeom prst="rect">
          <a:avLst/>
        </a:prstGeom>
        <a:solidFill>
          <a:schemeClr val="accent3">
            <a:tint val="40000"/>
            <a:alpha val="90000"/>
            <a:hueOff val="-3208703"/>
            <a:satOff val="18853"/>
            <a:lumOff val="1921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3208703"/>
              <a:satOff val="18853"/>
              <a:lumOff val="1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latin typeface="Avenir Next LT Pro" panose="020B0504020202020204" pitchFamily="34" charset="0"/>
              <a:cs typeface="Calibri" panose="020F0502020204030204" pitchFamily="34" charset="0"/>
            </a:rPr>
            <a:t>using the relationship between sounds and letters to make meaning from words and sentences</a:t>
          </a:r>
          <a:endParaRPr lang="en-US" sz="2600" kern="1200" dirty="0">
            <a:latin typeface="Avenir Next LT Pro" panose="020B0504020202020204" pitchFamily="34" charset="0"/>
          </a:endParaRPr>
        </a:p>
      </dsp:txBody>
      <dsp:txXfrm>
        <a:off x="2825750" y="1166444"/>
        <a:ext cx="2476500" cy="4023483"/>
      </dsp:txXfrm>
    </dsp:sp>
    <dsp:sp modelId="{7792257C-C910-4631-8FDB-A314F93FCFCC}">
      <dsp:nvSpPr>
        <dsp:cNvPr id="0" name=""/>
        <dsp:cNvSpPr/>
      </dsp:nvSpPr>
      <dsp:spPr>
        <a:xfrm>
          <a:off x="5648960" y="228738"/>
          <a:ext cx="2476500" cy="937706"/>
        </a:xfrm>
        <a:prstGeom prst="rect">
          <a:avLst/>
        </a:prstGeom>
        <a:solidFill>
          <a:schemeClr val="accent3">
            <a:hueOff val="-6272155"/>
            <a:satOff val="55314"/>
            <a:lumOff val="11961"/>
            <a:alphaOff val="0"/>
          </a:schemeClr>
        </a:solidFill>
        <a:ln w="12700" cap="flat" cmpd="sng" algn="ctr">
          <a:solidFill>
            <a:schemeClr val="accent3">
              <a:hueOff val="-6272155"/>
              <a:satOff val="55314"/>
              <a:lumOff val="1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Orthographic mapping</a:t>
          </a:r>
        </a:p>
      </dsp:txBody>
      <dsp:txXfrm>
        <a:off x="5648960" y="228738"/>
        <a:ext cx="2476500" cy="937706"/>
      </dsp:txXfrm>
    </dsp:sp>
    <dsp:sp modelId="{39650EB7-1347-41B2-BABE-3A7960B84EFD}">
      <dsp:nvSpPr>
        <dsp:cNvPr id="0" name=""/>
        <dsp:cNvSpPr/>
      </dsp:nvSpPr>
      <dsp:spPr>
        <a:xfrm>
          <a:off x="5651499" y="1156909"/>
          <a:ext cx="2476500" cy="4023483"/>
        </a:xfrm>
        <a:prstGeom prst="rect">
          <a:avLst/>
        </a:prstGeom>
        <a:solidFill>
          <a:schemeClr val="accent3">
            <a:tint val="40000"/>
            <a:alpha val="90000"/>
            <a:hueOff val="-6417406"/>
            <a:satOff val="37706"/>
            <a:lumOff val="384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6417406"/>
              <a:satOff val="37706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latin typeface="Avenir Next LT Pro" panose="020B0504020202020204" pitchFamily="34" charset="0"/>
            </a:rPr>
            <a:t>process that occurs when unfamiliar words become automatic sight words</a:t>
          </a:r>
        </a:p>
      </dsp:txBody>
      <dsp:txXfrm>
        <a:off x="5651499" y="1156909"/>
        <a:ext cx="2476500" cy="40234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330D2-0C9B-4760-AAE6-37B4CA06ABEF}">
      <dsp:nvSpPr>
        <dsp:cNvPr id="0" name=""/>
        <dsp:cNvSpPr/>
      </dsp:nvSpPr>
      <dsp:spPr>
        <a:xfrm>
          <a:off x="2382" y="523632"/>
          <a:ext cx="3681015" cy="147240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entury Gothic" panose="020F0302020204030204"/>
            </a:rPr>
            <a:t>Phonological Awareness</a:t>
          </a:r>
          <a:endParaRPr lang="en-US" sz="2600" kern="1200" dirty="0"/>
        </a:p>
      </dsp:txBody>
      <dsp:txXfrm>
        <a:off x="738585" y="523632"/>
        <a:ext cx="2208609" cy="1472406"/>
      </dsp:txXfrm>
    </dsp:sp>
    <dsp:sp modelId="{97ED9CDD-7B7C-4907-AED2-9F0653EACBC5}">
      <dsp:nvSpPr>
        <dsp:cNvPr id="0" name=""/>
        <dsp:cNvSpPr/>
      </dsp:nvSpPr>
      <dsp:spPr>
        <a:xfrm>
          <a:off x="3204865" y="648786"/>
          <a:ext cx="3055242" cy="1222097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entury Gothic" panose="020F0302020204030204"/>
            </a:rPr>
            <a:t>Foundation of reading ~ where it all starts</a:t>
          </a:r>
          <a:endParaRPr lang="en-US" sz="1700" kern="1200"/>
        </a:p>
      </dsp:txBody>
      <dsp:txXfrm>
        <a:off x="3815914" y="648786"/>
        <a:ext cx="1833145" cy="1222097"/>
      </dsp:txXfrm>
    </dsp:sp>
    <dsp:sp modelId="{5A434241-FA37-48A1-B4CF-0A154A0812C7}">
      <dsp:nvSpPr>
        <dsp:cNvPr id="0" name=""/>
        <dsp:cNvSpPr/>
      </dsp:nvSpPr>
      <dsp:spPr>
        <a:xfrm>
          <a:off x="5832374" y="648786"/>
          <a:ext cx="3055242" cy="1222097"/>
        </a:xfrm>
        <a:prstGeom prst="chevron">
          <a:avLst/>
        </a:prstGeom>
        <a:solidFill>
          <a:schemeClr val="accent5">
            <a:tint val="40000"/>
            <a:alpha val="90000"/>
            <a:hueOff val="-2907494"/>
            <a:satOff val="3020"/>
            <a:lumOff val="-56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907494"/>
              <a:satOff val="3020"/>
              <a:lumOff val="-5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entury Gothic" panose="020F0302020204030204"/>
            </a:rPr>
            <a:t>Words and their parts</a:t>
          </a:r>
          <a:endParaRPr lang="en-US" sz="1700" kern="1200"/>
        </a:p>
      </dsp:txBody>
      <dsp:txXfrm>
        <a:off x="6443423" y="648786"/>
        <a:ext cx="1833145" cy="1222097"/>
      </dsp:txXfrm>
    </dsp:sp>
    <dsp:sp modelId="{F974F5B7-2560-4C92-93B9-52A43FAB359C}">
      <dsp:nvSpPr>
        <dsp:cNvPr id="0" name=""/>
        <dsp:cNvSpPr/>
      </dsp:nvSpPr>
      <dsp:spPr>
        <a:xfrm>
          <a:off x="2382" y="2202175"/>
          <a:ext cx="3681015" cy="1472406"/>
        </a:xfrm>
        <a:prstGeom prst="chevron">
          <a:avLst/>
        </a:prstGeom>
        <a:solidFill>
          <a:schemeClr val="accent5">
            <a:hueOff val="-6972787"/>
            <a:satOff val="6306"/>
            <a:lumOff val="-12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entury Gothic" panose="020F0302020204030204"/>
            </a:rPr>
            <a:t>Phonemic Awareness</a:t>
          </a:r>
          <a:endParaRPr lang="en-US" sz="2600" kern="1200"/>
        </a:p>
      </dsp:txBody>
      <dsp:txXfrm>
        <a:off x="738585" y="2202175"/>
        <a:ext cx="2208609" cy="1472406"/>
      </dsp:txXfrm>
    </dsp:sp>
    <dsp:sp modelId="{CDBC98EA-5B93-4975-AD20-06F185C9A874}">
      <dsp:nvSpPr>
        <dsp:cNvPr id="0" name=""/>
        <dsp:cNvSpPr/>
      </dsp:nvSpPr>
      <dsp:spPr>
        <a:xfrm>
          <a:off x="3204865" y="2327329"/>
          <a:ext cx="3055242" cy="1222097"/>
        </a:xfrm>
        <a:prstGeom prst="chevron">
          <a:avLst/>
        </a:prstGeom>
        <a:solidFill>
          <a:schemeClr val="accent5">
            <a:tint val="40000"/>
            <a:alpha val="90000"/>
            <a:hueOff val="-5814988"/>
            <a:satOff val="6040"/>
            <a:lumOff val="-113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814988"/>
              <a:satOff val="6040"/>
              <a:lumOff val="-11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entury Gothic" panose="020F0302020204030204"/>
            </a:rPr>
            <a:t>Subset of Phonological Awareness ~ the next step</a:t>
          </a:r>
          <a:endParaRPr lang="en-US" sz="1700" kern="1200"/>
        </a:p>
      </dsp:txBody>
      <dsp:txXfrm>
        <a:off x="3815914" y="2327329"/>
        <a:ext cx="1833145" cy="1222097"/>
      </dsp:txXfrm>
    </dsp:sp>
    <dsp:sp modelId="{F8A2D232-4037-41CA-B2D8-BA9B7E7149C5}">
      <dsp:nvSpPr>
        <dsp:cNvPr id="0" name=""/>
        <dsp:cNvSpPr/>
      </dsp:nvSpPr>
      <dsp:spPr>
        <a:xfrm>
          <a:off x="5832374" y="2327329"/>
          <a:ext cx="3055242" cy="1222097"/>
        </a:xfrm>
        <a:prstGeom prst="chevron">
          <a:avLst/>
        </a:prstGeom>
        <a:solidFill>
          <a:schemeClr val="accent5">
            <a:tint val="40000"/>
            <a:alpha val="90000"/>
            <a:hueOff val="-8722483"/>
            <a:satOff val="9060"/>
            <a:lumOff val="-170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8722483"/>
              <a:satOff val="9060"/>
              <a:lumOff val="-17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entury Gothic" panose="020F0302020204030204"/>
            </a:rPr>
            <a:t>Word parts and their sounds</a:t>
          </a:r>
          <a:endParaRPr lang="en-US" sz="1700" kern="1200"/>
        </a:p>
      </dsp:txBody>
      <dsp:txXfrm>
        <a:off x="6443423" y="2327329"/>
        <a:ext cx="1833145" cy="1222097"/>
      </dsp:txXfrm>
    </dsp:sp>
    <dsp:sp modelId="{5390094C-6B01-4157-B83E-69F97D43BC40}">
      <dsp:nvSpPr>
        <dsp:cNvPr id="0" name=""/>
        <dsp:cNvSpPr/>
      </dsp:nvSpPr>
      <dsp:spPr>
        <a:xfrm>
          <a:off x="2382" y="3880718"/>
          <a:ext cx="3681015" cy="1472406"/>
        </a:xfrm>
        <a:prstGeom prst="chevron">
          <a:avLst/>
        </a:prstGeom>
        <a:solidFill>
          <a:schemeClr val="accent5">
            <a:hueOff val="-13945574"/>
            <a:satOff val="12612"/>
            <a:lumOff val="-243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entury Gothic" panose="020F0302020204030204"/>
            </a:rPr>
            <a:t>Phonics</a:t>
          </a:r>
          <a:endParaRPr lang="en-US" sz="2600" kern="1200"/>
        </a:p>
      </dsp:txBody>
      <dsp:txXfrm>
        <a:off x="738585" y="3880718"/>
        <a:ext cx="2208609" cy="1472406"/>
      </dsp:txXfrm>
    </dsp:sp>
    <dsp:sp modelId="{2C6F557A-0437-46E5-84F9-44F985A9F884}">
      <dsp:nvSpPr>
        <dsp:cNvPr id="0" name=""/>
        <dsp:cNvSpPr/>
      </dsp:nvSpPr>
      <dsp:spPr>
        <a:xfrm>
          <a:off x="3204865" y="4005873"/>
          <a:ext cx="3055242" cy="1222097"/>
        </a:xfrm>
        <a:prstGeom prst="chevron">
          <a:avLst/>
        </a:prstGeom>
        <a:solidFill>
          <a:schemeClr val="accent5">
            <a:tint val="40000"/>
            <a:alpha val="90000"/>
            <a:hueOff val="-11629976"/>
            <a:satOff val="12080"/>
            <a:lumOff val="-227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629976"/>
              <a:satOff val="12080"/>
              <a:lumOff val="-22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entury Gothic" panose="020F0302020204030204"/>
            </a:rPr>
            <a:t>Relationship between sounds of written letters and words</a:t>
          </a:r>
          <a:endParaRPr lang="en-US" sz="1700" kern="1200"/>
        </a:p>
      </dsp:txBody>
      <dsp:txXfrm>
        <a:off x="3815914" y="4005873"/>
        <a:ext cx="1833145" cy="1222097"/>
      </dsp:txXfrm>
    </dsp:sp>
    <dsp:sp modelId="{E2E789D8-6B55-412B-830C-B95A32388C79}">
      <dsp:nvSpPr>
        <dsp:cNvPr id="0" name=""/>
        <dsp:cNvSpPr/>
      </dsp:nvSpPr>
      <dsp:spPr>
        <a:xfrm>
          <a:off x="5832374" y="4005873"/>
          <a:ext cx="3055242" cy="1222097"/>
        </a:xfrm>
        <a:prstGeom prst="chevron">
          <a:avLst/>
        </a:prstGeom>
        <a:solidFill>
          <a:schemeClr val="accent5">
            <a:tint val="40000"/>
            <a:alpha val="90000"/>
            <a:hueOff val="-14537470"/>
            <a:satOff val="15100"/>
            <a:lumOff val="-284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4537470"/>
              <a:satOff val="15100"/>
              <a:lumOff val="-28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entury Gothic" panose="020F0302020204030204"/>
            </a:rPr>
            <a:t>Sounds and their representation</a:t>
          </a:r>
          <a:endParaRPr lang="en-US" sz="1700" kern="1200"/>
        </a:p>
      </dsp:txBody>
      <dsp:txXfrm>
        <a:off x="6443423" y="4005873"/>
        <a:ext cx="1833145" cy="12220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AF1AF-423C-4468-A2ED-962C05C6FC91}">
      <dsp:nvSpPr>
        <dsp:cNvPr id="0" name=""/>
        <dsp:cNvSpPr/>
      </dsp:nvSpPr>
      <dsp:spPr>
        <a:xfrm rot="5400000">
          <a:off x="7881408" y="-2249824"/>
          <a:ext cx="1107013" cy="659170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Automaticity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Prosody (expression)</a:t>
          </a:r>
        </a:p>
      </dsp:txBody>
      <dsp:txXfrm rot="-5400000">
        <a:off x="5139062" y="546562"/>
        <a:ext cx="6537666" cy="998933"/>
      </dsp:txXfrm>
    </dsp:sp>
    <dsp:sp modelId="{C6961CF2-0DFE-4396-9E68-9E3C6E8B6B74}">
      <dsp:nvSpPr>
        <dsp:cNvPr id="0" name=""/>
        <dsp:cNvSpPr/>
      </dsp:nvSpPr>
      <dsp:spPr>
        <a:xfrm>
          <a:off x="484" y="1520"/>
          <a:ext cx="5138577" cy="2089017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Fluency has two parts and is the bridge between word recognition and language comprehension</a:t>
          </a:r>
        </a:p>
      </dsp:txBody>
      <dsp:txXfrm>
        <a:off x="102461" y="103497"/>
        <a:ext cx="4934623" cy="1885063"/>
      </dsp:txXfrm>
    </dsp:sp>
    <dsp:sp modelId="{AA6A6E1D-5B87-4BA3-8A17-384A142CEFAE}">
      <dsp:nvSpPr>
        <dsp:cNvPr id="0" name=""/>
        <dsp:cNvSpPr/>
      </dsp:nvSpPr>
      <dsp:spPr>
        <a:xfrm>
          <a:off x="484" y="2159726"/>
          <a:ext cx="5092050" cy="138376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Vocabulary – the words that we know</a:t>
          </a:r>
        </a:p>
      </dsp:txBody>
      <dsp:txXfrm>
        <a:off x="68034" y="2227276"/>
        <a:ext cx="4956950" cy="1248666"/>
      </dsp:txXfrm>
    </dsp:sp>
    <dsp:sp modelId="{41190D42-EAF7-4BD0-8B29-CC0FD0EF5268}">
      <dsp:nvSpPr>
        <dsp:cNvPr id="0" name=""/>
        <dsp:cNvSpPr/>
      </dsp:nvSpPr>
      <dsp:spPr>
        <a:xfrm rot="5400000">
          <a:off x="7750064" y="1208059"/>
          <a:ext cx="1399773" cy="6562377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Listening comprehension in early grades through high-quality text helps prepare older students for reading comprehension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 rot="-5400000">
        <a:off x="5168763" y="3857692"/>
        <a:ext cx="6494046" cy="1263111"/>
      </dsp:txXfrm>
    </dsp:sp>
    <dsp:sp modelId="{910C15FB-15A2-4974-A9E9-2C3AC29AE12C}">
      <dsp:nvSpPr>
        <dsp:cNvPr id="0" name=""/>
        <dsp:cNvSpPr/>
      </dsp:nvSpPr>
      <dsp:spPr>
        <a:xfrm>
          <a:off x="484" y="3612680"/>
          <a:ext cx="5168278" cy="175313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Vocabulary and comprehension are two sides of the same coin</a:t>
          </a:r>
        </a:p>
      </dsp:txBody>
      <dsp:txXfrm>
        <a:off x="86065" y="3698261"/>
        <a:ext cx="4997116" cy="15819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0597B-0D22-4B66-AFCD-06DF4B5B8608}">
      <dsp:nvSpPr>
        <dsp:cNvPr id="0" name=""/>
        <dsp:cNvSpPr/>
      </dsp:nvSpPr>
      <dsp:spPr>
        <a:xfrm rot="16200000">
          <a:off x="1302278" y="-1302278"/>
          <a:ext cx="3119967" cy="572452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Motivating and engaging</a:t>
          </a:r>
        </a:p>
      </dsp:txBody>
      <dsp:txXfrm rot="5400000">
        <a:off x="0" y="0"/>
        <a:ext cx="5724524" cy="2339975"/>
      </dsp:txXfrm>
    </dsp:sp>
    <dsp:sp modelId="{903A8169-7C77-4EE2-BFDD-8715954B6529}">
      <dsp:nvSpPr>
        <dsp:cNvPr id="0" name=""/>
        <dsp:cNvSpPr/>
      </dsp:nvSpPr>
      <dsp:spPr>
        <a:xfrm>
          <a:off x="5724524" y="6395"/>
          <a:ext cx="5724524" cy="3119967"/>
        </a:xfrm>
        <a:prstGeom prst="round1Rect">
          <a:avLst/>
        </a:prstGeom>
        <a:solidFill>
          <a:schemeClr val="accent5">
            <a:hueOff val="-4648525"/>
            <a:satOff val="4204"/>
            <a:lumOff val="-81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Uses multiple areas of the brain</a:t>
          </a:r>
        </a:p>
      </dsp:txBody>
      <dsp:txXfrm>
        <a:off x="5724524" y="6395"/>
        <a:ext cx="5724524" cy="2339975"/>
      </dsp:txXfrm>
    </dsp:sp>
    <dsp:sp modelId="{5A2367F2-0DFF-41B8-9F9A-BC6F0AE812F6}">
      <dsp:nvSpPr>
        <dsp:cNvPr id="0" name=""/>
        <dsp:cNvSpPr/>
      </dsp:nvSpPr>
      <dsp:spPr>
        <a:xfrm rot="10800000">
          <a:off x="0" y="3119967"/>
          <a:ext cx="5724524" cy="3119967"/>
        </a:xfrm>
        <a:prstGeom prst="round1Rect">
          <a:avLst/>
        </a:prstGeom>
        <a:solidFill>
          <a:schemeClr val="accent5">
            <a:hueOff val="-9297050"/>
            <a:satOff val="8408"/>
            <a:lumOff val="-162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Makes activities more memorable</a:t>
          </a:r>
        </a:p>
      </dsp:txBody>
      <dsp:txXfrm rot="10800000">
        <a:off x="0" y="3899958"/>
        <a:ext cx="5724524" cy="2339975"/>
      </dsp:txXfrm>
    </dsp:sp>
    <dsp:sp modelId="{66F316BC-9C3F-4F8E-9A50-B448AC44B8A6}">
      <dsp:nvSpPr>
        <dsp:cNvPr id="0" name=""/>
        <dsp:cNvSpPr/>
      </dsp:nvSpPr>
      <dsp:spPr>
        <a:xfrm rot="5400000">
          <a:off x="7026803" y="1817688"/>
          <a:ext cx="3119967" cy="5724524"/>
        </a:xfrm>
        <a:prstGeom prst="round1Rect">
          <a:avLst/>
        </a:prstGeom>
        <a:solidFill>
          <a:schemeClr val="accent5">
            <a:hueOff val="-13945574"/>
            <a:satOff val="12612"/>
            <a:lumOff val="-243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Increases skill acquisition</a:t>
          </a:r>
        </a:p>
      </dsp:txBody>
      <dsp:txXfrm rot="-5400000">
        <a:off x="5724525" y="3899957"/>
        <a:ext cx="5724524" cy="2339975"/>
      </dsp:txXfrm>
    </dsp:sp>
    <dsp:sp modelId="{C79A3D20-8CAB-486F-98CD-D9A6B3132261}">
      <dsp:nvSpPr>
        <dsp:cNvPr id="0" name=""/>
        <dsp:cNvSpPr/>
      </dsp:nvSpPr>
      <dsp:spPr>
        <a:xfrm>
          <a:off x="4007167" y="2339975"/>
          <a:ext cx="3434715" cy="1559983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Benefits</a:t>
          </a:r>
        </a:p>
      </dsp:txBody>
      <dsp:txXfrm>
        <a:off x="4083319" y="2416127"/>
        <a:ext cx="3282411" cy="1407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7/6/2023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0"/>
              <a:t>What really sets </a:t>
            </a:r>
            <a:r>
              <a:rPr lang="en-US" i="0"/>
              <a:t>hand2mind solutions apart is the way we incorporate multisensory resources into everything. </a:t>
            </a:r>
            <a:endParaRPr lang="en-US"/>
          </a:p>
          <a:p>
            <a:r>
              <a:rPr lang="en-US" i="0"/>
              <a:t>Multisensory instruction (visual, auditory, kinesthetic, and tactile) is incredibly important when learning how to read.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Neuroscience as helped us understand what happens in the brain as an emergent reader learns to read.  From</a:t>
            </a:r>
            <a:r>
              <a:rPr lang="en-US" i="0"/>
              <a:t> brain scans </a:t>
            </a:r>
            <a:r>
              <a:rPr lang="en-US"/>
              <a:t>we now know that</a:t>
            </a:r>
            <a:r>
              <a:rPr lang="en-US" i="0"/>
              <a:t> learning to read is all about making neural connections in the brain. </a:t>
            </a:r>
            <a:endParaRPr lang="en-US"/>
          </a:p>
          <a:p>
            <a:r>
              <a:rPr lang="en-US" i="0"/>
              <a:t>Multisensory instruction, because it involves different senses and different parts of the brain, fires off more neurons, resulting in a higher chance that children will retain the information that they are learning. </a:t>
            </a:r>
            <a:endParaRPr lang="en-US"/>
          </a:p>
          <a:p>
            <a:r>
              <a:rPr lang="en-US" i="0"/>
              <a:t>In other words, it strengthens the learning.  </a:t>
            </a:r>
            <a:r>
              <a:rPr lang="en-US"/>
              <a:t>It's like using a type of super glue vs. a common glue.</a:t>
            </a:r>
            <a:endParaRPr lang="en-US">
              <a:cs typeface="Calibri"/>
            </a:endParaRPr>
          </a:p>
          <a:p>
            <a:r>
              <a:rPr lang="en-US" i="0"/>
              <a:t>We like to say that our hands-on, multisensory solutions make</a:t>
            </a:r>
            <a:r>
              <a:rPr lang="en-US" b="1" i="0"/>
              <a:t> literacy stick</a:t>
            </a:r>
            <a:r>
              <a:rPr lang="en-US" i="0"/>
              <a:t>!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4612F-C16A-4949-A821-025ABBD491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30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09BB6-F690-AD41-8FE3-664A459B9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DF9A-46D5-FA46-9A56-CC0A33FE030E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475A6B-3CD2-4C4C-8629-851B08F9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52F1C-8FE4-B24D-9144-5C2809A43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A29E5-B6D2-234F-A75B-CBDB7963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0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9/3/20XX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719825-F534-D14A-9B9F-1C9FE0EAB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4B046-5FF7-AD45-AADD-291C815DA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EE66A-B918-634E-BA0A-C4E8839E02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7DF9A-46D5-FA46-9A56-CC0A33FE030E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C46F-9EF4-544C-B001-DD8FF0270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36D5D-AB06-DB41-9673-980EC7650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A29E5-B6D2-234F-A75B-CBDB7963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6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uni-aza.blogspot.com/2009_01_01_archive.html" TargetMode="External"/><Relationship Id="rId7" Type="http://schemas.openxmlformats.org/officeDocument/2006/relationships/hyperlink" Target="http://www.pngall.com/children-pn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hyperlink" Target="https://pursuit.unimelb.edu.au/articles/the-ethical-future-of-bionic-vision" TargetMode="External"/><Relationship Id="rId4" Type="http://schemas.openxmlformats.org/officeDocument/2006/relationships/image" Target="../media/image13.jpeg"/><Relationship Id="rId9" Type="http://schemas.openxmlformats.org/officeDocument/2006/relationships/hyperlink" Target="http://www.groundreport.com/forbid-kids-playing-toy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marysrosaries.com/collaboration/index.php?title=File:House_Silhouette.svg.hi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8836-40C5-46C2-81BA-21AA27176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3174" y="2310581"/>
            <a:ext cx="7182858" cy="2819203"/>
          </a:xfrm>
        </p:spPr>
        <p:txBody>
          <a:bodyPr>
            <a:normAutofit fontScale="90000"/>
          </a:bodyPr>
          <a:lstStyle/>
          <a:p>
            <a:r>
              <a:rPr lang="en-US" sz="44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Science Behind Multisensory Learning – </a:t>
            </a:r>
            <a:br>
              <a:rPr lang="en-US" sz="44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44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Why It's So Important When Teaching Foundational Skills</a:t>
            </a:r>
            <a:endParaRPr lang="en-US" sz="19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C4EC4-809C-4FD2-AA20-009F08590D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Kristin Gigliotti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oy playing in playground in front of apartment building&#10;">
            <a:extLst>
              <a:ext uri="{FF2B5EF4-FFF2-40B4-BE49-F238E27FC236}">
                <a16:creationId xmlns:a16="http://schemas.microsoft.com/office/drawing/2014/main" id="{5F329689-9BAF-4AE6-BA67-6C34B1AEE8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E808D1D-FE92-499E-982B-315DCF987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590" y="467079"/>
            <a:ext cx="5923842" cy="5923842"/>
          </a:xfrm>
        </p:spPr>
        <p:txBody>
          <a:bodyPr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There is no comprehension strategy powerful enough to compensate for the fact that you can’t read the words.”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EE02E7-DD32-447E-A951-9BFA2CED0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Anita Archer</a:t>
            </a:r>
          </a:p>
          <a:p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E1CEAEF-A1EC-4CA7-BEC1-407418518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D37EC2-A256-4365-B98A-9FC89FE7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29F4044-902D-4034-8E90-44E0F885EE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7/2023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39BF4B2-6931-43C1-8924-3E02FA60CF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The Science Behind Multisensory Learning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728248D-4FCB-429D-AC4B-09580B5458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latin typeface="Calibri" panose="020F0502020204030204"/>
              </a:rPr>
              <a:pPr>
                <a:defRPr/>
              </a:pPr>
              <a:t>10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3463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81B9-A7CC-B0FA-2636-A0676EA95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But comprehension is the ultimate goal of reading, right?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3ACB2-229F-8EE5-5EE2-73B6BA37E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9800" y="1822459"/>
            <a:ext cx="5181600" cy="435133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7700" dirty="0">
                <a:latin typeface="Calibri" panose="020F0502020204030204" pitchFamily="34" charset="0"/>
                <a:cs typeface="Calibri" panose="020F0502020204030204" pitchFamily="34" charset="0"/>
              </a:rPr>
              <a:t>No one is born with the ability to connect vision and speech; this must be done through successful instructional experiences.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4FE6D-132F-8192-940E-595E8781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7/2023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CADE7-85A3-3EBB-8FA3-1952B3BD0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The Science Behind Multisensory Learning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9043F-22FF-CB4F-C5BD-FD5A25FB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1802A7-0CD0-0A8E-43B2-A0553BE220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76352" y="1690688"/>
            <a:ext cx="4591048" cy="46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66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6772DEC-69AA-712F-0E1D-29B0F2C98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217" y="4163324"/>
            <a:ext cx="5456381" cy="15678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8C76A-E911-384A-BBCA-88346C142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52538"/>
            <a:ext cx="3365500" cy="2952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000" b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Because the science says that instruction needs to be systematic and explicit, schools are shifting to a  structured approach to literacy. </a:t>
            </a:r>
            <a:endParaRPr lang="en-US" sz="2000" b="1">
              <a:solidFill>
                <a:srgbClr val="0070C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1F5803-0C35-824A-A3AF-A6F1C21D2D16}"/>
              </a:ext>
            </a:extLst>
          </p:cNvPr>
          <p:cNvSpPr txBox="1">
            <a:spLocks/>
          </p:cNvSpPr>
          <p:nvPr/>
        </p:nvSpPr>
        <p:spPr>
          <a:xfrm>
            <a:off x="544651" y="3522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70C0"/>
                </a:solidFill>
                <a:latin typeface="+mn-lt"/>
              </a:rPr>
              <a:t>What does this mean for instruction?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61BE14A-B820-4EC7-AFE5-FD402ABC8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65" y="4272548"/>
            <a:ext cx="2914650" cy="2390775"/>
          </a:xfrm>
          <a:prstGeom prst="rect">
            <a:avLst/>
          </a:prstGeom>
        </p:spPr>
      </p:pic>
      <p:pic>
        <p:nvPicPr>
          <p:cNvPr id="2" name="Picture 4" descr="Diagram&#10;&#10;Description automatically generated">
            <a:extLst>
              <a:ext uri="{FF2B5EF4-FFF2-40B4-BE49-F238E27FC236}">
                <a16:creationId xmlns:a16="http://schemas.microsoft.com/office/drawing/2014/main" id="{740E51EA-6F83-3EFD-9F48-7E2411DDC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855" y="1419729"/>
            <a:ext cx="8088745" cy="27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04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9439C8-E700-AB4E-AF70-5B0AAB153A85}"/>
              </a:ext>
            </a:extLst>
          </p:cNvPr>
          <p:cNvSpPr txBox="1">
            <a:spLocks/>
          </p:cNvSpPr>
          <p:nvPr/>
        </p:nvSpPr>
        <p:spPr>
          <a:xfrm>
            <a:off x="517670" y="262255"/>
            <a:ext cx="112609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70C0"/>
                </a:solidFill>
                <a:latin typeface="+mn-lt"/>
              </a:rPr>
              <a:t>Scarborough's Reading Rope:</a:t>
            </a:r>
          </a:p>
        </p:txBody>
      </p:sp>
      <p:pic>
        <p:nvPicPr>
          <p:cNvPr id="5" name="Picture 4" descr="Diagram, shape, arrow&#10;&#10;Description automatically generated">
            <a:extLst>
              <a:ext uri="{FF2B5EF4-FFF2-40B4-BE49-F238E27FC236}">
                <a16:creationId xmlns:a16="http://schemas.microsoft.com/office/drawing/2014/main" id="{693C8025-9AA1-4C7F-85D1-81CB8AB93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68" y="1224952"/>
            <a:ext cx="9922680" cy="529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99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2FF3-BECF-B411-E5C6-C469542B86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57213"/>
            <a:ext cx="10515600" cy="1133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Simple View: WR x LC = RC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E269CB-A300-BBC1-000F-D577B130F14C}"/>
              </a:ext>
            </a:extLst>
          </p:cNvPr>
          <p:cNvSpPr/>
          <p:nvPr/>
        </p:nvSpPr>
        <p:spPr>
          <a:xfrm>
            <a:off x="901057" y="1886226"/>
            <a:ext cx="2550991" cy="1133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12">
              <a:spcAft>
                <a:spcPts val="600"/>
              </a:spcAft>
            </a:pPr>
            <a:r>
              <a:rPr lang="en-US" sz="24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Word Recognition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F6A34B-DEE3-E9D6-6734-072B3DDD0890}"/>
              </a:ext>
            </a:extLst>
          </p:cNvPr>
          <p:cNvSpPr/>
          <p:nvPr/>
        </p:nvSpPr>
        <p:spPr>
          <a:xfrm>
            <a:off x="4796757" y="1886226"/>
            <a:ext cx="2550991" cy="1133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12">
              <a:spcAft>
                <a:spcPts val="600"/>
              </a:spcAft>
            </a:pPr>
            <a:r>
              <a:rPr lang="en-US" sz="24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Language Comprehension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2E5A34-31C5-3DBC-C565-ADBBC26FD844}"/>
              </a:ext>
            </a:extLst>
          </p:cNvPr>
          <p:cNvSpPr/>
          <p:nvPr/>
        </p:nvSpPr>
        <p:spPr>
          <a:xfrm>
            <a:off x="8681158" y="1886226"/>
            <a:ext cx="2550991" cy="1133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12">
              <a:spcAft>
                <a:spcPts val="600"/>
              </a:spcAft>
            </a:pPr>
            <a:r>
              <a:rPr lang="en-US" sz="24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Reading Comprehension</a:t>
            </a:r>
            <a:endParaRPr lang="en-US" sz="2800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2558EB1B-CAFB-1996-E64E-2A840BA965A5}"/>
              </a:ext>
            </a:extLst>
          </p:cNvPr>
          <p:cNvSpPr/>
          <p:nvPr/>
        </p:nvSpPr>
        <p:spPr>
          <a:xfrm>
            <a:off x="3680874" y="2070786"/>
            <a:ext cx="898356" cy="89835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quals 7">
            <a:extLst>
              <a:ext uri="{FF2B5EF4-FFF2-40B4-BE49-F238E27FC236}">
                <a16:creationId xmlns:a16="http://schemas.microsoft.com/office/drawing/2014/main" id="{B38C2753-3D4B-2379-2850-641750625152}"/>
              </a:ext>
            </a:extLst>
          </p:cNvPr>
          <p:cNvSpPr/>
          <p:nvPr/>
        </p:nvSpPr>
        <p:spPr>
          <a:xfrm>
            <a:off x="7565275" y="2121345"/>
            <a:ext cx="898356" cy="89835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58C785-3BA7-8132-E422-2C77186858DA}"/>
              </a:ext>
            </a:extLst>
          </p:cNvPr>
          <p:cNvSpPr/>
          <p:nvPr/>
        </p:nvSpPr>
        <p:spPr>
          <a:xfrm>
            <a:off x="838200" y="3349240"/>
            <a:ext cx="2676705" cy="27658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12">
              <a:spcAft>
                <a:spcPts val="600"/>
              </a:spcAft>
            </a:pP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Phonological Awareness</a:t>
            </a:r>
          </a:p>
          <a:p>
            <a:pPr algn="ctr" defTabSz="896112">
              <a:spcAft>
                <a:spcPts val="600"/>
              </a:spcAft>
            </a:pP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Decoding</a:t>
            </a:r>
          </a:p>
          <a:p>
            <a:pPr algn="ctr" defTabSz="896112">
              <a:spcAft>
                <a:spcPts val="600"/>
              </a:spcAft>
            </a:pP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Sight Recognition</a:t>
            </a:r>
            <a:endParaRPr lang="en-US" sz="24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FB549C-37C2-10EE-7632-8766832804ED}"/>
              </a:ext>
            </a:extLst>
          </p:cNvPr>
          <p:cNvSpPr/>
          <p:nvPr/>
        </p:nvSpPr>
        <p:spPr>
          <a:xfrm>
            <a:off x="4704063" y="3352833"/>
            <a:ext cx="2794295" cy="2762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12">
              <a:spcAft>
                <a:spcPts val="600"/>
              </a:spcAft>
            </a:pP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Background knowledge</a:t>
            </a:r>
          </a:p>
          <a:p>
            <a:pPr algn="ctr" defTabSz="896112">
              <a:spcAft>
                <a:spcPts val="600"/>
              </a:spcAft>
            </a:pP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Vocabulary</a:t>
            </a:r>
          </a:p>
          <a:p>
            <a:pPr algn="ctr" defTabSz="896112">
              <a:spcAft>
                <a:spcPts val="600"/>
              </a:spcAft>
            </a:pP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Language structure</a:t>
            </a:r>
          </a:p>
          <a:p>
            <a:pPr algn="ctr" defTabSz="896112">
              <a:spcAft>
                <a:spcPts val="600"/>
              </a:spcAft>
            </a:pP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Verbal reasoning</a:t>
            </a:r>
          </a:p>
          <a:p>
            <a:pPr algn="ctr" defTabSz="896112">
              <a:spcAft>
                <a:spcPts val="600"/>
              </a:spcAft>
            </a:pP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Literacy knowledge (print concepts, genre, </a:t>
            </a:r>
            <a:r>
              <a:rPr lang="en-US" sz="20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etc</a:t>
            </a: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)</a:t>
            </a:r>
            <a:endParaRPr lang="en-US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1200C8-5CB3-CFD2-5E4A-6850486310B8}"/>
              </a:ext>
            </a:extLst>
          </p:cNvPr>
          <p:cNvSpPr/>
          <p:nvPr/>
        </p:nvSpPr>
        <p:spPr>
          <a:xfrm>
            <a:off x="8559505" y="3352833"/>
            <a:ext cx="2780927" cy="2762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6112">
              <a:spcAft>
                <a:spcPts val="600"/>
              </a:spcAft>
            </a:pP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70% of struggle goes back to Word Recognition</a:t>
            </a:r>
          </a:p>
          <a:p>
            <a:pPr algn="ctr" defTabSz="896112">
              <a:spcAft>
                <a:spcPts val="600"/>
              </a:spcAft>
            </a:pPr>
            <a:endParaRPr lang="en-US" sz="20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algn="ctr" defTabSz="896112">
              <a:spcAft>
                <a:spcPts val="600"/>
              </a:spcAft>
            </a:pP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10% is in Language Comprehension</a:t>
            </a:r>
          </a:p>
          <a:p>
            <a:pPr algn="ctr" defTabSz="896112">
              <a:spcAft>
                <a:spcPts val="600"/>
              </a:spcAft>
            </a:pPr>
            <a:endParaRPr lang="en-US" sz="20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algn="ctr" defTabSz="896112">
              <a:spcAft>
                <a:spcPts val="600"/>
              </a:spcAft>
            </a:pPr>
            <a:r>
              <a: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20% is both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033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oy playing in playground in front of apartment building&#10;">
            <a:extLst>
              <a:ext uri="{FF2B5EF4-FFF2-40B4-BE49-F238E27FC236}">
                <a16:creationId xmlns:a16="http://schemas.microsoft.com/office/drawing/2014/main" id="{5F329689-9BAF-4AE6-BA67-6C34B1AEE8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E808D1D-FE92-499E-982B-315DCF98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sz="4000" dirty="0"/>
              <a:t>Tell me and I forget. Teach me and I remember. Involve me and I learn.”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EE02E7-DD32-447E-A951-9BFA2CED0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Benjamin Franklin</a:t>
            </a:r>
          </a:p>
          <a:p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E1CEAEF-A1EC-4CA7-BEC1-407418518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D37EC2-A256-4365-B98A-9FC89FE7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29F4044-902D-4034-8E90-44E0F885EE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7/2023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39BF4B2-6931-43C1-8924-3E02FA60CF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The Science Behind Multisensory Learning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728248D-4FCB-429D-AC4B-09580B5458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latin typeface="Calibri" panose="020F0502020204030204"/>
              </a:rPr>
              <a:pPr>
                <a:defRPr/>
              </a:pPr>
              <a:t>15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8873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04F50B-3D52-4326-9665-40A77B32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Multisensory Approach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F2B95A-FE0F-4CF5-BA73-77CFA0F8FB8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495426"/>
            <a:ext cx="10515600" cy="492918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Auditory, Visual, Kinesthetic, Tactile</a:t>
            </a:r>
          </a:p>
          <a:p>
            <a:pPr marL="457200" lvl="1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This is an approach to instruction~ not to be confused with learning styles</a:t>
            </a:r>
          </a:p>
          <a:p>
            <a:pPr lvl="1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32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relating to the sense of hearing</a:t>
            </a:r>
          </a:p>
          <a:p>
            <a:pPr lvl="1"/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Visual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relating to seeing or sight</a:t>
            </a:r>
          </a:p>
          <a:p>
            <a:pPr lvl="1"/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Kinesthetic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relating to the awareness of position and movement</a:t>
            </a:r>
          </a:p>
          <a:p>
            <a:pPr lvl="1"/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Tactile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- of or connected with the sense of touch</a:t>
            </a:r>
          </a:p>
          <a:p>
            <a:pPr marL="457200" lvl="1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Content Placeholder 4" descr="A picture containing person, child, young, little&#10;&#10;Description automatically generated">
            <a:extLst>
              <a:ext uri="{FF2B5EF4-FFF2-40B4-BE49-F238E27FC236}">
                <a16:creationId xmlns:a16="http://schemas.microsoft.com/office/drawing/2014/main" id="{582AC1F8-C408-0D00-D97D-E13C2861A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58836" y="2966703"/>
            <a:ext cx="1108363" cy="9975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close-up of a human eye&#10;&#10;Description automatically generated with medium confidence">
            <a:extLst>
              <a:ext uri="{FF2B5EF4-FFF2-40B4-BE49-F238E27FC236}">
                <a16:creationId xmlns:a16="http://schemas.microsoft.com/office/drawing/2014/main" id="{090ECD09-47A8-2FB6-419E-616612400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68500" y="2976987"/>
            <a:ext cx="1108363" cy="9872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group of children jumping in the air&#10;&#10;Description automatically generated with medium confidence">
            <a:extLst>
              <a:ext uri="{FF2B5EF4-FFF2-40B4-BE49-F238E27FC236}">
                <a16:creationId xmlns:a16="http://schemas.microsoft.com/office/drawing/2014/main" id="{9BDBB88C-4F08-CE5F-DBCB-4F103BA5D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04194" y="2966703"/>
            <a:ext cx="1167281" cy="10641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picture containing text, room, bedroom, family&#10;&#10;Description automatically generated">
            <a:extLst>
              <a:ext uri="{FF2B5EF4-FFF2-40B4-BE49-F238E27FC236}">
                <a16:creationId xmlns:a16="http://schemas.microsoft.com/office/drawing/2014/main" id="{DA54F68F-EDE8-08F8-1EAE-9984FFF83A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564582" y="2953807"/>
            <a:ext cx="1167281" cy="1077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7973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B7CE37-E0DD-403A-B79D-6BA280BE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625"/>
            <a:ext cx="10515600" cy="1325563"/>
          </a:xfrm>
        </p:spPr>
        <p:txBody>
          <a:bodyPr/>
          <a:lstStyle/>
          <a:p>
            <a:pPr algn="ctr"/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Benefits of multisensory instruction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CBFA35-E13B-44DF-8971-6B4102C35E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92702" y="754003"/>
            <a:ext cx="7886700" cy="4684712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Motivating and engaging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Uses multiple areas of the brain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Makes activities more memorable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Increases skill acquisition</a:t>
            </a:r>
          </a:p>
          <a:p>
            <a:pPr algn="ctr"/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129D2D-7299-28D0-A7B8-E42224B7E7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342879"/>
              </p:ext>
            </p:extLst>
          </p:nvPr>
        </p:nvGraphicFramePr>
        <p:xfrm>
          <a:off x="304800" y="488950"/>
          <a:ext cx="11449050" cy="623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819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5B717E-E0FA-99AC-9820-E2E8C09E5C73}"/>
              </a:ext>
            </a:extLst>
          </p:cNvPr>
          <p:cNvSpPr/>
          <p:nvPr/>
        </p:nvSpPr>
        <p:spPr>
          <a:xfrm>
            <a:off x="647208" y="5054606"/>
            <a:ext cx="1643710" cy="760554"/>
          </a:xfrm>
          <a:prstGeom prst="roundRect">
            <a:avLst/>
          </a:prstGeom>
          <a:solidFill>
            <a:srgbClr val="FC5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C89E60-1DDD-136B-0ED8-38DA3D233011}"/>
              </a:ext>
            </a:extLst>
          </p:cNvPr>
          <p:cNvSpPr/>
          <p:nvPr/>
        </p:nvSpPr>
        <p:spPr>
          <a:xfrm>
            <a:off x="2549466" y="5054606"/>
            <a:ext cx="1737434" cy="760554"/>
          </a:xfrm>
          <a:prstGeom prst="roundRect">
            <a:avLst/>
          </a:prstGeom>
          <a:solidFill>
            <a:srgbClr val="F1BD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8D4A38-5B9F-4F5A-186F-B5AADE145E71}"/>
              </a:ext>
            </a:extLst>
          </p:cNvPr>
          <p:cNvSpPr/>
          <p:nvPr/>
        </p:nvSpPr>
        <p:spPr>
          <a:xfrm>
            <a:off x="4481239" y="5054606"/>
            <a:ext cx="1978979" cy="760554"/>
          </a:xfrm>
          <a:prstGeom prst="roundRect">
            <a:avLst/>
          </a:prstGeom>
          <a:solidFill>
            <a:srgbClr val="904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83C938-2E4E-5AC6-4EF6-D4B82B55FC6A}"/>
              </a:ext>
            </a:extLst>
          </p:cNvPr>
          <p:cNvSpPr txBox="1"/>
          <p:nvPr/>
        </p:nvSpPr>
        <p:spPr>
          <a:xfrm>
            <a:off x="254213" y="5211704"/>
            <a:ext cx="2429699" cy="490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A5AD4-F33D-1744-B84D-5019190D6EB8}"/>
              </a:ext>
            </a:extLst>
          </p:cNvPr>
          <p:cNvSpPr txBox="1"/>
          <p:nvPr/>
        </p:nvSpPr>
        <p:spPr>
          <a:xfrm>
            <a:off x="2203333" y="5189704"/>
            <a:ext cx="2429699" cy="490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Auditory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319901-1D97-59DA-83E0-585A05A47BE1}"/>
              </a:ext>
            </a:extLst>
          </p:cNvPr>
          <p:cNvSpPr txBox="1"/>
          <p:nvPr/>
        </p:nvSpPr>
        <p:spPr>
          <a:xfrm>
            <a:off x="4255878" y="5072161"/>
            <a:ext cx="2429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Kinesthetic</a:t>
            </a:r>
            <a:br>
              <a:rPr lang="en-US" sz="2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Tactile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892EB606-4FA0-3F30-2556-D016B6E3C1F2}"/>
              </a:ext>
            </a:extLst>
          </p:cNvPr>
          <p:cNvSpPr txBox="1"/>
          <p:nvPr/>
        </p:nvSpPr>
        <p:spPr>
          <a:xfrm>
            <a:off x="2492981" y="591695"/>
            <a:ext cx="72060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Multisensory Learning Intensifies the Impact of Instruction</a:t>
            </a:r>
            <a:endParaRPr lang="en-US" sz="3000" b="1">
              <a:solidFill>
                <a:srgbClr val="0070C0"/>
              </a:solidFill>
              <a:latin typeface="Poppins 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714BC60A-7AAE-B2DD-6BA8-93A1A9D637B8}"/>
              </a:ext>
            </a:extLst>
          </p:cNvPr>
          <p:cNvSpPr txBox="1"/>
          <p:nvPr/>
        </p:nvSpPr>
        <p:spPr>
          <a:xfrm>
            <a:off x="6095999" y="2699860"/>
            <a:ext cx="5383722" cy="193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AEEF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Hebb’s Rule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latin typeface="Poppins Medium" panose="00000600000000000000" pitchFamily="2" charset="0"/>
                <a:cs typeface="Poppins Medium" panose="00000600000000000000" pitchFamily="2" charset="0"/>
              </a:rPr>
              <a:t>Neurons that </a:t>
            </a:r>
            <a:r>
              <a:rPr lang="en-US" sz="3000" dirty="0">
                <a:solidFill>
                  <a:srgbClr val="ED1C24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fire</a:t>
            </a:r>
            <a:r>
              <a:rPr lang="en-US" sz="3000" dirty="0">
                <a:latin typeface="Poppins Medium" panose="00000600000000000000" pitchFamily="2" charset="0"/>
                <a:cs typeface="Poppins Medium" panose="00000600000000000000" pitchFamily="2" charset="0"/>
              </a:rPr>
              <a:t> together,</a:t>
            </a:r>
            <a:br>
              <a:rPr lang="en-US" sz="3000" dirty="0">
                <a:latin typeface="Poppins Medium" panose="00000600000000000000" pitchFamily="2" charset="0"/>
                <a:cs typeface="Poppins Medium" panose="00000600000000000000" pitchFamily="2" charset="0"/>
              </a:rPr>
            </a:br>
            <a:r>
              <a:rPr lang="en-US" sz="3000" dirty="0">
                <a:solidFill>
                  <a:srgbClr val="ED1C24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wire</a:t>
            </a:r>
            <a:r>
              <a:rPr lang="en-US" sz="3000" dirty="0">
                <a:latin typeface="Poppins Medium" panose="00000600000000000000" pitchFamily="2" charset="0"/>
                <a:cs typeface="Poppins Medium" panose="00000600000000000000" pitchFamily="2" charset="0"/>
              </a:rPr>
              <a:t> together.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D55AC06-88B5-149B-789C-0AA017CAA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8425" r="42739" b="20676"/>
          <a:stretch/>
        </p:blipFill>
        <p:spPr>
          <a:xfrm>
            <a:off x="362857" y="1337589"/>
            <a:ext cx="6190343" cy="37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08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oy playing in playground in front of apartment building&#10;">
            <a:extLst>
              <a:ext uri="{FF2B5EF4-FFF2-40B4-BE49-F238E27FC236}">
                <a16:creationId xmlns:a16="http://schemas.microsoft.com/office/drawing/2014/main" id="{5F329689-9BAF-4AE6-BA67-6C34B1AEE8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E808D1D-FE92-499E-982B-315DCF98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“Play gives children a chance to practice what they are learning.”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EE02E7-DD32-447E-A951-9BFA2CED0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 Rogers</a:t>
            </a:r>
          </a:p>
          <a:p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E1CEAEF-A1EC-4CA7-BEC1-407418518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D37EC2-A256-4365-B98A-9FC89FE7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29F4044-902D-4034-8E90-44E0F885EE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7/2023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39BF4B2-6931-43C1-8924-3E02FA60CF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The Science Behind Multisensory Learning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728248D-4FCB-429D-AC4B-09580B5458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latin typeface="Calibri" panose="020F0502020204030204"/>
              </a:rPr>
              <a:pPr>
                <a:defRPr/>
              </a:pPr>
              <a:t>19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465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290457-2071-4F7C-9327-CE85A282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7B1E24-2840-4BB0-AE5A-2320A01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5" y="1691004"/>
            <a:ext cx="6274259" cy="4487165"/>
          </a:xfrm>
        </p:spPr>
        <p:txBody>
          <a:bodyPr>
            <a:normAutofit fontScale="92500"/>
          </a:bodyPr>
          <a:lstStyle/>
          <a:p>
            <a:r>
              <a:rPr lang="en-US" sz="36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Learn how to shift from heavy reliance on written text to multisensory learning techniques in the K-2 classroom, leading to deeper connections, improved retention, and increased engagement in emergent readers.</a:t>
            </a:r>
            <a:endParaRPr lang="en-US" sz="4400" dirty="0"/>
          </a:p>
        </p:txBody>
      </p:sp>
      <p:pic>
        <p:nvPicPr>
          <p:cNvPr id="11" name="Picture Placeholder 10" descr="Child reading a book">
            <a:extLst>
              <a:ext uri="{FF2B5EF4-FFF2-40B4-BE49-F238E27FC236}">
                <a16:creationId xmlns:a16="http://schemas.microsoft.com/office/drawing/2014/main" id="{759DD474-D676-41A6-A2FB-30B2078418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23" r="16623"/>
          <a:stretch/>
        </p:blipFill>
        <p:spPr>
          <a:xfrm>
            <a:off x="7341109" y="1093715"/>
            <a:ext cx="2207046" cy="2204178"/>
          </a:xfrm>
        </p:spPr>
      </p:pic>
      <p:pic>
        <p:nvPicPr>
          <p:cNvPr id="13" name="Picture Placeholder 12" descr="White bulbs with a yellow one standing out">
            <a:extLst>
              <a:ext uri="{FF2B5EF4-FFF2-40B4-BE49-F238E27FC236}">
                <a16:creationId xmlns:a16="http://schemas.microsoft.com/office/drawing/2014/main" id="{D624A4F8-65E3-4A17-A439-FE80714CDE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/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01CAB10-68AF-4904-BD59-D332B29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/2023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6B342A5-1683-4650-BB07-B98D8B23C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The Science Behind Multisensory Learning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EEA4F1-5FA3-4EBF-97F1-DF392077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9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8E3214F-FD0C-07BD-93A4-411682B32273}"/>
              </a:ext>
            </a:extLst>
          </p:cNvPr>
          <p:cNvSpPr/>
          <p:nvPr/>
        </p:nvSpPr>
        <p:spPr>
          <a:xfrm>
            <a:off x="1250830" y="5003321"/>
            <a:ext cx="8410755" cy="110418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E0D61-EB70-4B09-83A8-0C3C85CB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PHONOLOGICAL AWARENESS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443F-CB1C-4795-AB09-927B96D1B4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6377" y="1409611"/>
            <a:ext cx="10515600" cy="490537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Cubes or other counters with Elkonin Boxes</a:t>
            </a:r>
          </a:p>
          <a:p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Magnetic wands and chips</a:t>
            </a:r>
          </a:p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Bubble poppers</a:t>
            </a:r>
          </a:p>
          <a:p>
            <a:pPr marL="457200" lvl="1" indent="0">
              <a:buNone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Segmenting and blending word parts</a:t>
            </a:r>
          </a:p>
          <a:p>
            <a:pPr marL="457200" lvl="1" indent="0">
              <a:buNone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Manipulating words</a:t>
            </a:r>
          </a:p>
          <a:p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9" name="Picture 8" descr="A picture containing bottle&#10;&#10;Description automatically generated">
            <a:extLst>
              <a:ext uri="{FF2B5EF4-FFF2-40B4-BE49-F238E27FC236}">
                <a16:creationId xmlns:a16="http://schemas.microsoft.com/office/drawing/2014/main" id="{AE11B27A-D9B1-4C0D-81F0-17BF7670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717" y="2080686"/>
            <a:ext cx="1844055" cy="1386131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480DE84A-A3FB-44A4-B8C2-A313F5712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127" y="2534126"/>
            <a:ext cx="1702210" cy="1386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5AF9B0-8D38-1211-37CA-19834F8DC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66" y="2151890"/>
            <a:ext cx="1348025" cy="1436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3B9FFA-B7EA-DA49-DC02-512B51A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882" y="2093752"/>
            <a:ext cx="1895740" cy="15527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9F2147-1D45-ABBD-1186-5482822E8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8692" y="3262524"/>
            <a:ext cx="2074101" cy="168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480DE84A-A3FB-44A4-B8C2-A313F5712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844" y="2994390"/>
            <a:ext cx="1702210" cy="1386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5AF9B0-8D38-1211-37CA-19834F8DC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930" y="1973255"/>
            <a:ext cx="1523143" cy="1623130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8E3214F-FD0C-07BD-93A4-411682B32273}"/>
              </a:ext>
            </a:extLst>
          </p:cNvPr>
          <p:cNvSpPr/>
          <p:nvPr/>
        </p:nvSpPr>
        <p:spPr>
          <a:xfrm>
            <a:off x="1250830" y="5003321"/>
            <a:ext cx="8410755" cy="110418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E0D61-EB70-4B09-83A8-0C3C85CB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PHONEMIC AWARENESS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443F-CB1C-4795-AB09-927B96D1B4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6377" y="1409611"/>
            <a:ext cx="10515600" cy="4905375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Cubes or other counters with Elkonin Boxes</a:t>
            </a:r>
          </a:p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Magnetic wands and chips</a:t>
            </a:r>
          </a:p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Bubble poppers</a:t>
            </a:r>
          </a:p>
          <a:p>
            <a:pPr lvl="1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sz="3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Segmenting and blending sounds</a:t>
            </a:r>
          </a:p>
          <a:p>
            <a:pPr marL="457200" lvl="1" indent="0">
              <a:buNone/>
            </a:pPr>
            <a:r>
              <a:rPr lang="en-US" sz="3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Manipulating sounds</a:t>
            </a:r>
          </a:p>
          <a:p>
            <a:pPr marL="457200" lvl="1" indent="0">
              <a:buNone/>
            </a:pPr>
            <a:endParaRPr lang="en-US"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9" name="Picture 8" descr="A picture containing bottle&#10;&#10;Description automatically generated">
            <a:extLst>
              <a:ext uri="{FF2B5EF4-FFF2-40B4-BE49-F238E27FC236}">
                <a16:creationId xmlns:a16="http://schemas.microsoft.com/office/drawing/2014/main" id="{AE11B27A-D9B1-4C0D-81F0-17BF76708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924" y="3283104"/>
            <a:ext cx="2122415" cy="1595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3B9FFA-B7EA-DA49-DC02-512B51A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706" y="1973254"/>
            <a:ext cx="1618326" cy="1325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E877F-E950-9168-C036-18DBF51E2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119" y="3316444"/>
            <a:ext cx="2074101" cy="168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884B62B-30BA-4BE7-16F8-3333DA024933}"/>
              </a:ext>
            </a:extLst>
          </p:cNvPr>
          <p:cNvSpPr/>
          <p:nvPr/>
        </p:nvSpPr>
        <p:spPr>
          <a:xfrm>
            <a:off x="2835564" y="4784436"/>
            <a:ext cx="3334327" cy="1496291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482713-2A2B-486E-8B39-892C4F502B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0779" y="330956"/>
            <a:ext cx="9498012" cy="779463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PHONICS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EAA67-5E7F-47FB-A775-8D19E808A6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31985" y="1263639"/>
            <a:ext cx="10515600" cy="5432725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en-US" sz="7000" dirty="0">
                <a:latin typeface="Calibri" panose="020F0502020204030204" pitchFamily="34" charset="0"/>
                <a:cs typeface="Calibri" panose="020F0502020204030204" pitchFamily="34" charset="0"/>
              </a:rPr>
              <a:t>Write letters in Elkonin Boxes</a:t>
            </a:r>
          </a:p>
          <a:p>
            <a:endParaRPr lang="en-US" sz="7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7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7000" dirty="0">
                <a:latin typeface="Calibri" panose="020F0502020204030204" pitchFamily="34" charset="0"/>
                <a:cs typeface="Calibri" panose="020F0502020204030204" pitchFamily="34" charset="0"/>
              </a:rPr>
              <a:t>Pop words with poppers</a:t>
            </a:r>
          </a:p>
          <a:p>
            <a:pPr lvl="1"/>
            <a:r>
              <a:rPr lang="en-US" sz="7000" dirty="0">
                <a:latin typeface="Calibri" panose="020F0502020204030204" pitchFamily="34" charset="0"/>
                <a:cs typeface="Calibri" panose="020F0502020204030204" pitchFamily="34" charset="0"/>
              </a:rPr>
              <a:t>Build words with letter manipulatives</a:t>
            </a:r>
          </a:p>
          <a:p>
            <a:pPr lvl="1"/>
            <a:r>
              <a:rPr lang="en-US" sz="7000" dirty="0">
                <a:latin typeface="Calibri" panose="020F0502020204030204" pitchFamily="34" charset="0"/>
                <a:cs typeface="Calibri" panose="020F0502020204030204" pitchFamily="34" charset="0"/>
              </a:rPr>
              <a:t>Highlight letters and words while reading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3" indent="0">
              <a:buNone/>
            </a:pPr>
            <a:r>
              <a:rPr lang="en-US" sz="5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pPr marL="1371600" lvl="3" indent="0">
              <a:buNone/>
            </a:pPr>
            <a:r>
              <a:rPr lang="en-US" sz="5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Decoding </a:t>
            </a:r>
          </a:p>
          <a:p>
            <a:pPr marL="1371600" lvl="3" indent="0">
              <a:buNone/>
            </a:pPr>
            <a:r>
              <a:rPr lang="en-US" sz="5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Manipulating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795437-2D21-4A0D-B9A7-4610E728620B}"/>
              </a:ext>
            </a:extLst>
          </p:cNvPr>
          <p:cNvGrpSpPr/>
          <p:nvPr/>
        </p:nvGrpSpPr>
        <p:grpSpPr>
          <a:xfrm>
            <a:off x="3941490" y="1764370"/>
            <a:ext cx="2995019" cy="1117375"/>
            <a:chOff x="5546658" y="1133191"/>
            <a:chExt cx="2992168" cy="1044084"/>
          </a:xfrm>
        </p:grpSpPr>
        <p:pic>
          <p:nvPicPr>
            <p:cNvPr id="5" name="Picture 5" descr="Shape, square&#10;&#10;Description automatically generated">
              <a:extLst>
                <a:ext uri="{FF2B5EF4-FFF2-40B4-BE49-F238E27FC236}">
                  <a16:creationId xmlns:a16="http://schemas.microsoft.com/office/drawing/2014/main" id="{50807710-CC57-4E57-8EE2-F3099C461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6658" y="1133191"/>
              <a:ext cx="1397982" cy="103891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6" name="Picture 7" descr="A picture containing music, piano&#10;&#10;Description automatically generated">
              <a:extLst>
                <a:ext uri="{FF2B5EF4-FFF2-40B4-BE49-F238E27FC236}">
                  <a16:creationId xmlns:a16="http://schemas.microsoft.com/office/drawing/2014/main" id="{9106AD08-8230-4763-9C88-1B13A83A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7807" y="1133191"/>
              <a:ext cx="1311019" cy="1044084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F52B86-1D97-4A12-AFBA-8F3ED5489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0304">
            <a:off x="744113" y="1545897"/>
            <a:ext cx="1153715" cy="1383791"/>
          </a:xfrm>
          <a:prstGeom prst="rect">
            <a:avLst/>
          </a:prstGeom>
        </p:spPr>
      </p:pic>
      <p:pic>
        <p:nvPicPr>
          <p:cNvPr id="9" name="Picture 8" descr="A picture containing LEGO, toy, outdoor, colorful&#10;&#10;Description automatically generated">
            <a:extLst>
              <a:ext uri="{FF2B5EF4-FFF2-40B4-BE49-F238E27FC236}">
                <a16:creationId xmlns:a16="http://schemas.microsoft.com/office/drawing/2014/main" id="{38E2C36C-F7D3-483A-A3F2-0521616B9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93" y="3211945"/>
            <a:ext cx="1818607" cy="1341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46D16D-AE5D-B1F4-82D7-487E3CC48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452" y="2084055"/>
            <a:ext cx="1788636" cy="1454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33E3A-F7D3-5689-D452-8C9738612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421" y="4525022"/>
            <a:ext cx="3131398" cy="21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oy playing in playground in front of apartment building&#10;">
            <a:extLst>
              <a:ext uri="{FF2B5EF4-FFF2-40B4-BE49-F238E27FC236}">
                <a16:creationId xmlns:a16="http://schemas.microsoft.com/office/drawing/2014/main" id="{5F329689-9BAF-4AE6-BA67-6C34B1AEE8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E808D1D-FE92-499E-982B-315DCF98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“Teaching reading </a:t>
            </a:r>
            <a:r>
              <a:rPr lang="en-US" i="1" dirty="0"/>
              <a:t>is</a:t>
            </a:r>
            <a:r>
              <a:rPr lang="en-US" dirty="0"/>
              <a:t> rocket science.”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EE02E7-DD32-447E-A951-9BFA2CED0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Louisa C. Moats</a:t>
            </a:r>
          </a:p>
          <a:p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E1CEAEF-A1EC-4CA7-BEC1-407418518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D37EC2-A256-4365-B98A-9FC89FE7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29F4044-902D-4034-8E90-44E0F885EE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7/2023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39BF4B2-6931-43C1-8924-3E02FA60CF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The Science Behind Multisensory Learning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728248D-4FCB-429D-AC4B-09580B5458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latin typeface="Calibri" panose="020F0502020204030204"/>
              </a:rPr>
              <a:pPr>
                <a:defRPr/>
              </a:pPr>
              <a:t>23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5773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A60C4E-4FE4-49F6-A83D-4339CF6F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60" y="1587691"/>
            <a:ext cx="4770408" cy="3682617"/>
          </a:xfrm>
        </p:spPr>
        <p:txBody>
          <a:bodyPr>
            <a:normAutofit fontScale="90000"/>
          </a:bodyPr>
          <a:lstStyle/>
          <a:p>
            <a:r>
              <a:rPr lang="en-US" sz="13800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D593CE-60D4-4D4F-86B1-F2B8ED142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Questions, Comments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Contact me at: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kgigliotti@hand2mind.com</a:t>
            </a:r>
          </a:p>
        </p:txBody>
      </p:sp>
    </p:spTree>
    <p:extLst>
      <p:ext uri="{BB962C8B-B14F-4D97-AF65-F5344CB8AC3E}">
        <p14:creationId xmlns:p14="http://schemas.microsoft.com/office/powerpoint/2010/main" val="3946965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E49C-11A0-4C95-8A6E-FC7E9C57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Agenda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C3FD2-AF88-4EF1-AFB7-5D31BD5AA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Foundational skills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science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this means for instruction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Growing minds with hands-on learning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8B647-084C-492D-A242-148BEA5B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B84E-2163-44C1-99D0-6F162AEA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Science Behind Multisensory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B1A36-2D6E-4392-AAA4-996FFE03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oy playing in playground in front of apartment building&#10;">
            <a:extLst>
              <a:ext uri="{FF2B5EF4-FFF2-40B4-BE49-F238E27FC236}">
                <a16:creationId xmlns:a16="http://schemas.microsoft.com/office/drawing/2014/main" id="{5F329689-9BAF-4AE6-BA67-6C34B1AEE8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E808D1D-FE92-499E-982B-315DCF98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“Education is not the learning of facts, but the training of the mind to think.”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EE02E7-DD32-447E-A951-9BFA2CED0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Albert Einstein</a:t>
            </a:r>
          </a:p>
          <a:p>
            <a:endParaRPr lang="en-US" dirty="0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E1CEAEF-A1EC-4CA7-BEC1-407418518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D37EC2-A256-4365-B98A-9FC89FE7E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29F4044-902D-4034-8E90-44E0F885EE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7/2023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39BF4B2-6931-43C1-8924-3E02FA60CF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panose="020F0502020204030204"/>
              </a:rPr>
              <a:t>The Science Behind Multisensory Learning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728248D-4FCB-429D-AC4B-09580B5458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latin typeface="Calibri" panose="020F0502020204030204"/>
              </a:rPr>
              <a:pPr>
                <a:defRPr/>
              </a:pPr>
              <a:t>4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445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2A9E2-BD94-4B4E-B707-8C4AA278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9" y="49165"/>
            <a:ext cx="10515600" cy="1325563"/>
          </a:xfrm>
        </p:spPr>
        <p:txBody>
          <a:bodyPr/>
          <a:lstStyle/>
          <a:p>
            <a:r>
              <a:rPr lang="en-US" sz="5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Foundational Skills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D10250-7B48-4A25-82F6-CE93F7AE303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5264" y="2227026"/>
            <a:ext cx="8793085" cy="4210050"/>
          </a:xfrm>
          <a:prstGeom prst="rect">
            <a:avLst/>
          </a:prstGeom>
          <a:ln>
            <a:noFill/>
          </a:ln>
          <a:effectLst>
            <a:reflection blurRad="1270000" stA="45000" endPos="65000" dist="50800" dir="5400000" sy="-100000" algn="bl" rotWithShape="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B913F2E-EF72-46C0-9961-5C42D658B106}"/>
              </a:ext>
            </a:extLst>
          </p:cNvPr>
          <p:cNvSpPr/>
          <p:nvPr/>
        </p:nvSpPr>
        <p:spPr>
          <a:xfrm>
            <a:off x="7124700" y="420924"/>
            <a:ext cx="4899505" cy="1672671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Vocabulary and Comprehension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99062-F156-40C5-AED6-77421563DC37}"/>
              </a:ext>
            </a:extLst>
          </p:cNvPr>
          <p:cNvSpPr txBox="1"/>
          <p:nvPr/>
        </p:nvSpPr>
        <p:spPr>
          <a:xfrm>
            <a:off x="3314700" y="5499623"/>
            <a:ext cx="447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40A09-DD2A-4CBB-9567-FA3E9379F3F1}"/>
              </a:ext>
            </a:extLst>
          </p:cNvPr>
          <p:cNvSpPr txBox="1"/>
          <p:nvPr/>
        </p:nvSpPr>
        <p:spPr>
          <a:xfrm>
            <a:off x="1710363" y="5629730"/>
            <a:ext cx="478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Phonological Awareness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CD0C04-C2FB-40CA-8B63-2B65ADE64285}"/>
              </a:ext>
            </a:extLst>
          </p:cNvPr>
          <p:cNvSpPr txBox="1"/>
          <p:nvPr/>
        </p:nvSpPr>
        <p:spPr>
          <a:xfrm>
            <a:off x="3420853" y="4744451"/>
            <a:ext cx="447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Phonemic</a:t>
            </a:r>
            <a:r>
              <a:rPr lang="en-US" sz="1800" dirty="0"/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E86B1-5F99-4A78-AB1E-5EF70F77A608}"/>
              </a:ext>
            </a:extLst>
          </p:cNvPr>
          <p:cNvSpPr txBox="1"/>
          <p:nvPr/>
        </p:nvSpPr>
        <p:spPr>
          <a:xfrm>
            <a:off x="5378469" y="3948480"/>
            <a:ext cx="372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Phonics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D9AC8D-3182-4474-9E48-86ABA91C5ABB}"/>
              </a:ext>
            </a:extLst>
          </p:cNvPr>
          <p:cNvSpPr txBox="1"/>
          <p:nvPr/>
        </p:nvSpPr>
        <p:spPr>
          <a:xfrm>
            <a:off x="7448530" y="3216993"/>
            <a:ext cx="1651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Fluency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8C027-1639-4BC7-9C6A-F543FA0959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462" y="174640"/>
            <a:ext cx="11662184" cy="10797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is the Science of Reading?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DED2D-8BDD-419D-A571-2F29981FA8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6882" y="1485893"/>
            <a:ext cx="9161891" cy="506970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Approach to the teaching of reading based on the idea that students need explicit and systematic instruction in the essential components of reading: </a:t>
            </a:r>
            <a:endParaRPr lang="en-US" sz="3200">
              <a:solidFill>
                <a:schemeClr val="tx2"/>
              </a:solidFill>
              <a:cs typeface="Calibri"/>
            </a:endParaRPr>
          </a:p>
          <a:p>
            <a:pPr marL="1885950" lvl="3"/>
            <a:r>
              <a:rPr lang="en-US" sz="3200" b="1">
                <a:solidFill>
                  <a:schemeClr val="tx2"/>
                </a:solidFill>
              </a:rPr>
              <a:t>phonological and </a:t>
            </a:r>
          </a:p>
          <a:p>
            <a:pPr marL="1657350" lvl="3" indent="0">
              <a:buNone/>
            </a:pPr>
            <a:r>
              <a:rPr lang="en-US" sz="3200" b="1">
                <a:solidFill>
                  <a:schemeClr val="tx2"/>
                </a:solidFill>
              </a:rPr>
              <a:t>phonemic awareness</a:t>
            </a:r>
            <a:endParaRPr lang="en-US" sz="3200" b="1">
              <a:solidFill>
                <a:schemeClr val="tx2"/>
              </a:solidFill>
              <a:cs typeface="Calibri"/>
            </a:endParaRPr>
          </a:p>
          <a:p>
            <a:pPr marL="1885950" lvl="3"/>
            <a:r>
              <a:rPr lang="en-US" sz="3200" b="1">
                <a:solidFill>
                  <a:schemeClr val="tx2"/>
                </a:solidFill>
              </a:rPr>
              <a:t>phonics</a:t>
            </a:r>
            <a:endParaRPr lang="en-US" sz="3200" b="1">
              <a:solidFill>
                <a:schemeClr val="tx2"/>
              </a:solidFill>
              <a:cs typeface="Calibri"/>
            </a:endParaRPr>
          </a:p>
          <a:p>
            <a:pPr marL="1885950" lvl="3"/>
            <a:r>
              <a:rPr lang="en-US" sz="3200">
                <a:solidFill>
                  <a:schemeClr val="tx2"/>
                </a:solidFill>
              </a:rPr>
              <a:t>fluency</a:t>
            </a:r>
            <a:endParaRPr lang="en-US" sz="3200">
              <a:solidFill>
                <a:schemeClr val="tx2"/>
              </a:solidFill>
              <a:cs typeface="Calibri"/>
            </a:endParaRPr>
          </a:p>
          <a:p>
            <a:pPr marL="1885950" lvl="3"/>
            <a:r>
              <a:rPr lang="en-US" sz="3200">
                <a:solidFill>
                  <a:schemeClr val="tx2"/>
                </a:solidFill>
              </a:rPr>
              <a:t>vocabulary</a:t>
            </a:r>
            <a:endParaRPr lang="en-US" sz="3200">
              <a:solidFill>
                <a:schemeClr val="tx2"/>
              </a:solidFill>
              <a:cs typeface="Calibri"/>
            </a:endParaRPr>
          </a:p>
          <a:p>
            <a:pPr marL="1885950" lvl="3"/>
            <a:r>
              <a:rPr lang="en-US" sz="3200">
                <a:solidFill>
                  <a:schemeClr val="tx2"/>
                </a:solidFill>
              </a:rPr>
              <a:t>reading comprehension (the ultimate goal of reading)</a:t>
            </a:r>
            <a:endParaRPr lang="en-US" sz="3200">
              <a:solidFill>
                <a:schemeClr val="tx2"/>
              </a:solidFill>
              <a:cs typeface="Calibri"/>
            </a:endParaRPr>
          </a:p>
          <a:p>
            <a:pPr marL="1371600" lvl="3"/>
            <a:endParaRPr lang="en-US">
              <a:solidFill>
                <a:schemeClr val="tx2"/>
              </a:solidFill>
            </a:endParaRPr>
          </a:p>
          <a:p>
            <a:endParaRPr lang="en-US" sz="180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7ECDECCC-0D62-CEBA-58E3-9877C3138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2463" y="196329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5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7500B-CBE6-4937-951D-5755D91A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137913"/>
            <a:ext cx="10515600" cy="1325563"/>
          </a:xfrm>
        </p:spPr>
        <p:txBody>
          <a:bodyPr/>
          <a:lstStyle/>
          <a:p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Stages of Reading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B643B-C025-4519-A28C-5EF630662A28}"/>
              </a:ext>
            </a:extLst>
          </p:cNvPr>
          <p:cNvSpPr txBox="1"/>
          <p:nvPr/>
        </p:nvSpPr>
        <p:spPr>
          <a:xfrm>
            <a:off x="7158446" y="2820994"/>
            <a:ext cx="2316480" cy="84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8F4CF8-D3BA-47E3-AEE9-9A8EE50539DF}"/>
              </a:ext>
            </a:extLst>
          </p:cNvPr>
          <p:cNvSpPr txBox="1"/>
          <p:nvPr/>
        </p:nvSpPr>
        <p:spPr>
          <a:xfrm>
            <a:off x="9353550" y="5117836"/>
            <a:ext cx="26447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**The ultimate goal of reading is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comprehension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F139FCD6-B922-642C-486F-C5E0F0C555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1209167"/>
              </p:ext>
            </p:extLst>
          </p:nvPr>
        </p:nvGraphicFramePr>
        <p:xfrm>
          <a:off x="1145335" y="10435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2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5A0FB59-7ED2-966C-EE85-1D9F4B13D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728719"/>
              </p:ext>
            </p:extLst>
          </p:nvPr>
        </p:nvGraphicFramePr>
        <p:xfrm>
          <a:off x="1651000" y="600819"/>
          <a:ext cx="8890000" cy="5876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2EF5C9F9-5BE1-EF8D-2EFB-3CEF8D0B2A1D}"/>
              </a:ext>
            </a:extLst>
          </p:cNvPr>
          <p:cNvSpPr txBox="1"/>
          <p:nvPr/>
        </p:nvSpPr>
        <p:spPr>
          <a:xfrm>
            <a:off x="297613" y="92988"/>
            <a:ext cx="809056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cs typeface="Calibri"/>
              </a:rPr>
              <a:t>Some definitions:</a:t>
            </a:r>
            <a:endParaRPr lang="en-US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3B80B-52BD-B297-B718-DEE19DF10834}"/>
              </a:ext>
            </a:extLst>
          </p:cNvPr>
          <p:cNvSpPr txBox="1"/>
          <p:nvPr/>
        </p:nvSpPr>
        <p:spPr>
          <a:xfrm>
            <a:off x="1422400" y="5923578"/>
            <a:ext cx="92360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*Children who struggle with Phonological and Phonemic Awareness will have a difficult time with Phonics*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8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7A3176E-2AD7-FA4C-ECEE-4969A1FFB14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83551080"/>
              </p:ext>
            </p:extLst>
          </p:nvPr>
        </p:nvGraphicFramePr>
        <p:xfrm>
          <a:off x="0" y="382588"/>
          <a:ext cx="11731625" cy="536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C2A686B3-27D4-AB61-83B2-BE328C38364B}"/>
              </a:ext>
            </a:extLst>
          </p:cNvPr>
          <p:cNvSpPr txBox="1"/>
          <p:nvPr/>
        </p:nvSpPr>
        <p:spPr>
          <a:xfrm>
            <a:off x="7869488" y="5881771"/>
            <a:ext cx="41602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(My Reading Academy: Age of Learning)</a:t>
            </a:r>
          </a:p>
        </p:txBody>
      </p:sp>
    </p:spTree>
    <p:extLst>
      <p:ext uri="{BB962C8B-B14F-4D97-AF65-F5344CB8AC3E}">
        <p14:creationId xmlns:p14="http://schemas.microsoft.com/office/powerpoint/2010/main" val="34866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Tri-brand_ppt_Widescreen" id="{E8D01B52-1B07-4F20-BF2E-059E0C9826D7}" vid="{1826541A-58E4-46E2-85FA-06A8F2DBB5B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4d2b995a-1e56-41d0-a4d8-9b9f2b9a3f4c" xsi:nil="true"/>
    <Folders xmlns="4d2b995a-1e56-41d0-a4d8-9b9f2b9a3f4c" xsi:nil="true"/>
    <_Flow_SignoffStatus xmlns="4d2b995a-1e56-41d0-a4d8-9b9f2b9a3f4c" xsi:nil="true"/>
    <lcf76f155ced4ddcb4097134ff3c332f xmlns="4d2b995a-1e56-41d0-a4d8-9b9f2b9a3f4c">
      <Terms xmlns="http://schemas.microsoft.com/office/infopath/2007/PartnerControls"/>
    </lcf76f155ced4ddcb4097134ff3c332f>
    <TaxCatchAll xmlns="35a836e7-7f30-414f-98ca-991a0ecc4c6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3AB21ED6DFC0458878AE856EEBC248" ma:contentTypeVersion="19" ma:contentTypeDescription="Create a new document." ma:contentTypeScope="" ma:versionID="1cb3304598170cb44f008f5627c48158">
  <xsd:schema xmlns:xsd="http://www.w3.org/2001/XMLSchema" xmlns:xs="http://www.w3.org/2001/XMLSchema" xmlns:p="http://schemas.microsoft.com/office/2006/metadata/properties" xmlns:ns2="4d2b995a-1e56-41d0-a4d8-9b9f2b9a3f4c" xmlns:ns3="35a836e7-7f30-414f-98ca-991a0ecc4c63" targetNamespace="http://schemas.microsoft.com/office/2006/metadata/properties" ma:root="true" ma:fieldsID="df5581a50e58b141eb9b8a95ef1b24f1" ns2:_="" ns3:_="">
    <xsd:import namespace="4d2b995a-1e56-41d0-a4d8-9b9f2b9a3f4c"/>
    <xsd:import namespace="35a836e7-7f30-414f-98ca-991a0ecc4c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Folder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b995a-1e56-41d0-a4d8-9b9f2b9a3f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6" nillable="true" ma:displayName="Sign-off status" ma:internalName="_x0024_Resources_x003a_core_x002c_Signoff_Status_x003b_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Folders" ma:index="22" nillable="true" ma:displayName="Folders" ma:format="Dropdown" ma:internalName="Folders">
      <xsd:simpleType>
        <xsd:restriction base="dms:Choice">
          <xsd:enumeration value="Choice 1"/>
          <xsd:enumeration value="Choice 2"/>
          <xsd:enumeration value="Choice 3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de86802-957d-487e-b154-ebc103a544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a836e7-7f30-414f-98ca-991a0ecc4c6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2e6a2ac2-8ae9-4daf-a113-8a880baa9a1f}" ma:internalName="TaxCatchAll" ma:showField="CatchAllData" ma:web="35a836e7-7f30-414f-98ca-991a0ecc4c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4d2b995a-1e56-41d0-a4d8-9b9f2b9a3f4c"/>
    <ds:schemaRef ds:uri="35a836e7-7f30-414f-98ca-991a0ecc4c63"/>
  </ds:schemaRefs>
</ds:datastoreItem>
</file>

<file path=customXml/itemProps2.xml><?xml version="1.0" encoding="utf-8"?>
<ds:datastoreItem xmlns:ds="http://schemas.openxmlformats.org/officeDocument/2006/customXml" ds:itemID="{CB2805FE-D98C-45BC-8AB0-CDB2C541BC95}"/>
</file>

<file path=customXml/itemProps3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{898C864B-977D-4DE9-AC78-129AEA1BFDA9}tf78504181_win32</Template>
  <TotalTime>7265</TotalTime>
  <Words>916</Words>
  <Application>Microsoft Office PowerPoint</Application>
  <PresentationFormat>Widescreen</PresentationFormat>
  <Paragraphs>177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Avenir Next LT Pro</vt:lpstr>
      <vt:lpstr>Calibri</vt:lpstr>
      <vt:lpstr>Calibri Light</vt:lpstr>
      <vt:lpstr>Century Gothic</vt:lpstr>
      <vt:lpstr>Poppins</vt:lpstr>
      <vt:lpstr>Poppins </vt:lpstr>
      <vt:lpstr>Poppins ExtraBold</vt:lpstr>
      <vt:lpstr>Poppins Medium</vt:lpstr>
      <vt:lpstr>Tw Cen MT</vt:lpstr>
      <vt:lpstr>ShapesVTI</vt:lpstr>
      <vt:lpstr>Office Theme</vt:lpstr>
      <vt:lpstr>The Science Behind Multisensory Learning –  Why It's So Important When Teaching Foundational Skills</vt:lpstr>
      <vt:lpstr>Introduction</vt:lpstr>
      <vt:lpstr>Agenda</vt:lpstr>
      <vt:lpstr>“Education is not the learning of facts, but the training of the mind to think.”</vt:lpstr>
      <vt:lpstr>Early Foundational Skills</vt:lpstr>
      <vt:lpstr>What is the Science of Reading?</vt:lpstr>
      <vt:lpstr>3 Stages of Reading Development</vt:lpstr>
      <vt:lpstr>PowerPoint Presentation</vt:lpstr>
      <vt:lpstr>PowerPoint Presentation</vt:lpstr>
      <vt:lpstr>“There is no comprehension strategy powerful enough to compensate for the fact that you can’t read the words.”</vt:lpstr>
      <vt:lpstr>But comprehension is the ultimate goal of reading, right?</vt:lpstr>
      <vt:lpstr>PowerPoint Presentation</vt:lpstr>
      <vt:lpstr>PowerPoint Presentation</vt:lpstr>
      <vt:lpstr>Simple View: WR x LC = RC</vt:lpstr>
      <vt:lpstr>“Tell me and I forget. Teach me and I remember. Involve me and I learn.”</vt:lpstr>
      <vt:lpstr>Multisensory Approach</vt:lpstr>
      <vt:lpstr>Benefits of multisensory instruction</vt:lpstr>
      <vt:lpstr>PowerPoint Presentation</vt:lpstr>
      <vt:lpstr>“Play gives children a chance to practice what they are learning.”</vt:lpstr>
      <vt:lpstr>PHONOLOGICAL AWARENESS</vt:lpstr>
      <vt:lpstr>PHONEMIC AWARENESS</vt:lpstr>
      <vt:lpstr>PHONICS</vt:lpstr>
      <vt:lpstr>“Teaching reading is rocket science.”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Science Behind Multisensory Learning –  Why It's So Important When Teaching Foundational Skills</dc:title>
  <dc:creator>Kristin Gigliotti</dc:creator>
  <cp:lastModifiedBy>Kristin Gigliotti</cp:lastModifiedBy>
  <cp:revision>1</cp:revision>
  <dcterms:created xsi:type="dcterms:W3CDTF">2023-07-05T01:13:21Z</dcterms:created>
  <dcterms:modified xsi:type="dcterms:W3CDTF">2023-07-11T12:42:12Z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0x010100AD3AB21ED6DFC0458878AE856EEBC248</vt:lpwstr>
  </property>
  <property fmtid="{D5CDD505-2E9C-101B-9397-08002B2CF9AE}" pid="3" name="MediaServiceImageTags">
    <vt:lpwstr/>
  </property>
</Properties>
</file>